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58" r:id="rId3"/>
    <p:sldId id="259" r:id="rId4"/>
    <p:sldId id="260" r:id="rId5"/>
    <p:sldId id="261" r:id="rId6"/>
    <p:sldId id="264" r:id="rId7"/>
    <p:sldId id="265" r:id="rId8"/>
    <p:sldId id="279" r:id="rId9"/>
    <p:sldId id="280" r:id="rId10"/>
    <p:sldId id="281" r:id="rId11"/>
    <p:sldId id="267" r:id="rId12"/>
    <p:sldId id="282" r:id="rId13"/>
    <p:sldId id="283" r:id="rId14"/>
    <p:sldId id="272" r:id="rId15"/>
    <p:sldId id="274" r:id="rId16"/>
    <p:sldId id="275" r:id="rId17"/>
    <p:sldId id="276" r:id="rId18"/>
    <p:sldId id="277" r:id="rId19"/>
    <p:sldId id="27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75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890"/>
  </p:normalViewPr>
  <p:slideViewPr>
    <p:cSldViewPr snapToGrid="0" snapToObjects="1">
      <p:cViewPr varScale="1">
        <p:scale>
          <a:sx n="73" d="100"/>
          <a:sy n="73" d="100"/>
        </p:scale>
        <p:origin x="75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18EC7-AC31-4AA5-8777-8B506C1E8B60}" type="datetimeFigureOut">
              <a:rPr lang="en-IN" smtClean="0"/>
              <a:t>18-01-2022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0BACF-4BB0-4C8A-87C5-9D16857F003F}" type="slidenum">
              <a:rPr lang="en-IN" smtClean="0"/>
              <a:t>‹#›</a:t>
            </a:fld>
            <a:endParaRPr lang="en-IN"/>
          </a:p>
        </p:txBody>
      </p:sp>
    </p:spTree>
    <p:extLst>
      <p:ext uri="{BB962C8B-B14F-4D97-AF65-F5344CB8AC3E}">
        <p14:creationId xmlns:p14="http://schemas.microsoft.com/office/powerpoint/2010/main" val="342780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18/01/2022 22:29</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1</a:t>
            </a:fld>
            <a:endParaRPr lang="en-GB" sz="1200" smtClean="0">
              <a:cs typeface="Arial" pitchFamily="34" charset="0"/>
            </a:endParaRPr>
          </a:p>
        </p:txBody>
      </p:sp>
    </p:spTree>
    <p:extLst>
      <p:ext uri="{BB962C8B-B14F-4D97-AF65-F5344CB8AC3E}">
        <p14:creationId xmlns:p14="http://schemas.microsoft.com/office/powerpoint/2010/main" val="197033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18/01/2022 22:29</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10</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75671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18/01/2022 22:38</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11</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92071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18/01/2022 22:29</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12</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1241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18/01/2022 22:35</a:t>
            </a:fld>
            <a:endParaRPr lang="en-GB" sz="1200" smtClean="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13</a:t>
            </a:fld>
            <a:endParaRPr lang="en-GB" sz="1200" smtClean="0">
              <a:cs typeface="Arial" pitchFamily="34" charset="0"/>
            </a:endParaRPr>
          </a:p>
        </p:txBody>
      </p:sp>
    </p:spTree>
    <p:extLst>
      <p:ext uri="{BB962C8B-B14F-4D97-AF65-F5344CB8AC3E}">
        <p14:creationId xmlns:p14="http://schemas.microsoft.com/office/powerpoint/2010/main" val="695499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18/01/2022 22:29</a:t>
            </a:fld>
            <a:endParaRPr lang="en-GB" sz="1200" smtClean="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smtClean="0">
                <a:solidFill>
                  <a:srgbClr val="000000"/>
                </a:solidFill>
                <a:cs typeface="Arial" pitchFamily="34" charset="0"/>
              </a:rPr>
              <a:t>IEEE SOUTHEASTCON 2010, CHARLOTTE, NC</a:t>
            </a:r>
            <a:endParaRPr lang="en-GB" sz="1200" dirty="0" smtClean="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14</a:t>
            </a:fld>
            <a:endParaRPr lang="en-GB" sz="1200" smtClean="0">
              <a:cs typeface="Arial" pitchFamily="34" charset="0"/>
            </a:endParaRPr>
          </a:p>
        </p:txBody>
      </p:sp>
    </p:spTree>
    <p:extLst>
      <p:ext uri="{BB962C8B-B14F-4D97-AF65-F5344CB8AC3E}">
        <p14:creationId xmlns:p14="http://schemas.microsoft.com/office/powerpoint/2010/main" val="32958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18/01/2022 22:29</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15</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58244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18/01/2022 22:29</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16</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13092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18/01/2022 22:29</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17</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3544056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18/01/2022 22:29</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18</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192038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18/01/2022 22:29</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19</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276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18/01/2022 22:41</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2</a:t>
            </a:fld>
            <a:endParaRPr lang="en-GB" sz="1200" smtClean="0">
              <a:cs typeface="Arial" pitchFamily="34" charset="0"/>
            </a:endParaRPr>
          </a:p>
        </p:txBody>
      </p:sp>
    </p:spTree>
    <p:extLst>
      <p:ext uri="{BB962C8B-B14F-4D97-AF65-F5344CB8AC3E}">
        <p14:creationId xmlns:p14="http://schemas.microsoft.com/office/powerpoint/2010/main" val="146552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18/01/2022 22:29</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3</a:t>
            </a:fld>
            <a:endParaRPr lang="en-GB" sz="1200" smtClean="0">
              <a:cs typeface="Arial" pitchFamily="34" charset="0"/>
            </a:endParaRPr>
          </a:p>
        </p:txBody>
      </p:sp>
    </p:spTree>
    <p:extLst>
      <p:ext uri="{BB962C8B-B14F-4D97-AF65-F5344CB8AC3E}">
        <p14:creationId xmlns:p14="http://schemas.microsoft.com/office/powerpoint/2010/main" val="108917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18/01/2022 22:29</a:t>
            </a:fld>
            <a:endParaRPr lang="en-GB" sz="1200" smtClean="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smtClean="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smtClean="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smtClean="0">
                <a:solidFill>
                  <a:srgbClr val="000000"/>
                </a:solidFill>
                <a:cs typeface="Arial" pitchFamily="34" charset="0"/>
              </a:rPr>
            </a:br>
            <a:r>
              <a:rPr lang="en-GB" sz="500" smtClean="0">
                <a:solidFill>
                  <a:srgbClr val="000000"/>
                </a:solidFill>
                <a:cs typeface="Arial" pitchFamily="34" charset="0"/>
              </a:rPr>
              <a:t>MICROSOFT MAKES NO WARRANTIES, EXPRESS, IMPLIED OR STATUTORY, AS TO THE INFORMATION IN THIS PRESENTATION.</a:t>
            </a:r>
          </a:p>
          <a:p>
            <a:endParaRPr lang="en-GB" sz="500" smtClean="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4</a:t>
            </a:fld>
            <a:endParaRPr lang="en-GB" sz="1200" smtClean="0">
              <a:cs typeface="Arial" pitchFamily="34" charset="0"/>
            </a:endParaRPr>
          </a:p>
        </p:txBody>
      </p:sp>
    </p:spTree>
    <p:extLst>
      <p:ext uri="{BB962C8B-B14F-4D97-AF65-F5344CB8AC3E}">
        <p14:creationId xmlns:p14="http://schemas.microsoft.com/office/powerpoint/2010/main" val="164638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18/01/2022 22:29</a:t>
            </a:fld>
            <a:endParaRPr lang="en-GB" sz="1200" smtClean="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5</a:t>
            </a:fld>
            <a:endParaRPr lang="en-GB" sz="1200" smtClean="0">
              <a:cs typeface="Arial" pitchFamily="34" charset="0"/>
            </a:endParaRPr>
          </a:p>
        </p:txBody>
      </p:sp>
    </p:spTree>
    <p:extLst>
      <p:ext uri="{BB962C8B-B14F-4D97-AF65-F5344CB8AC3E}">
        <p14:creationId xmlns:p14="http://schemas.microsoft.com/office/powerpoint/2010/main" val="345862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246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246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1D4DC42-398E-450A-B40B-9238DDDFF2EF}" type="datetime8">
              <a:rPr lang="en-GB" sz="1200" smtClean="0">
                <a:cs typeface="Arial" pitchFamily="34" charset="0"/>
              </a:rPr>
              <a:pPr/>
              <a:t>18/01/2022 22:29</a:t>
            </a:fld>
            <a:endParaRPr lang="en-GB" sz="1200" smtClean="0">
              <a:cs typeface="Arial" pitchFamily="34" charset="0"/>
            </a:endParaRPr>
          </a:p>
        </p:txBody>
      </p:sp>
      <p:sp>
        <p:nvSpPr>
          <p:cNvPr id="6247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solidFill>
                  <a:srgbClr val="000000"/>
                </a:solidFill>
                <a:cs typeface="Arial" pitchFamily="34" charset="0"/>
              </a:rPr>
              <a:t>IEEE SOUTHEASTCON 2010, CHARLOTTE, NC</a:t>
            </a:r>
            <a:endParaRPr lang="en-GB" sz="1200" smtClean="0">
              <a:cs typeface="Arial" pitchFamily="34" charset="0"/>
            </a:endParaRPr>
          </a:p>
        </p:txBody>
      </p:sp>
      <p:sp>
        <p:nvSpPr>
          <p:cNvPr id="62471"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AB5836E-F8FA-4D16-A89D-78EAE727C29F}" type="slidenum">
              <a:rPr lang="en-GB" sz="1200" smtClean="0">
                <a:cs typeface="Arial" pitchFamily="34" charset="0"/>
              </a:rPr>
              <a:pPr/>
              <a:t>6</a:t>
            </a:fld>
            <a:endParaRPr lang="en-GB" sz="1200" smtClean="0">
              <a:cs typeface="Arial" pitchFamily="34" charset="0"/>
            </a:endParaRPr>
          </a:p>
        </p:txBody>
      </p:sp>
    </p:spTree>
    <p:extLst>
      <p:ext uri="{BB962C8B-B14F-4D97-AF65-F5344CB8AC3E}">
        <p14:creationId xmlns:p14="http://schemas.microsoft.com/office/powerpoint/2010/main" val="76804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smtClean="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smtClean="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18/01/2022 22:29</a:t>
            </a:fld>
            <a:endParaRPr lang="en-GB" sz="1200" smtClean="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smtClean="0">
                <a:solidFill>
                  <a:srgbClr val="000000"/>
                </a:solidFill>
                <a:cs typeface="Arial" pitchFamily="34" charset="0"/>
              </a:rPr>
              <a:t>IEEE SOUTHEASTCON 2010, CHARLOTTE, NC</a:t>
            </a:r>
            <a:endParaRPr lang="en-GB" sz="1200" dirty="0" smtClean="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7</a:t>
            </a:fld>
            <a:endParaRPr lang="en-GB" sz="1200" smtClean="0">
              <a:cs typeface="Arial" pitchFamily="34" charset="0"/>
            </a:endParaRPr>
          </a:p>
        </p:txBody>
      </p:sp>
    </p:spTree>
    <p:extLst>
      <p:ext uri="{BB962C8B-B14F-4D97-AF65-F5344CB8AC3E}">
        <p14:creationId xmlns:p14="http://schemas.microsoft.com/office/powerpoint/2010/main" val="265157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18/01/2022 22:29</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8</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64486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smtClean="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18/01/2022 22:29</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9</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smtClean="0"/>
              <a:t>IEEE SOUTHEASTCON 2010, CHARLOTTE, NC</a:t>
            </a:r>
          </a:p>
        </p:txBody>
      </p:sp>
    </p:spTree>
    <p:extLst>
      <p:ext uri="{BB962C8B-B14F-4D97-AF65-F5344CB8AC3E}">
        <p14:creationId xmlns:p14="http://schemas.microsoft.com/office/powerpoint/2010/main" val="293175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panose="020B0503020203020204" pitchFamily="34" charset="-78"/>
                <a:cs typeface="Avenir Book" panose="020B0503020203020204" pitchFamily="34"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8" name="Straight Connector 7"/>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270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639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09829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Avenir Book" panose="020B0503020203020204" pitchFamily="34" charset="-78"/>
                <a:cs typeface="Avenir Book" panose="020B0503020203020204" pitchFamily="34" charset="-78"/>
              </a:defRPr>
            </a:lvl1pPr>
            <a:lvl2pPr>
              <a:lnSpc>
                <a:spcPct val="90000"/>
              </a:lnSpc>
              <a:defRPr>
                <a:latin typeface="Avenir Book" panose="020B0503020203020204" pitchFamily="34" charset="-78"/>
                <a:cs typeface="Avenir Book" panose="020B0503020203020204" pitchFamily="34" charset="-78"/>
              </a:defRPr>
            </a:lvl2pPr>
            <a:lvl3pPr>
              <a:lnSpc>
                <a:spcPct val="90000"/>
              </a:lnSpc>
              <a:defRPr>
                <a:latin typeface="Avenir Book" panose="020B0503020203020204" pitchFamily="34" charset="-78"/>
                <a:cs typeface="Avenir Book" panose="020B0503020203020204" pitchFamily="34" charset="-78"/>
              </a:defRPr>
            </a:lvl3pPr>
            <a:lvl4pPr>
              <a:lnSpc>
                <a:spcPct val="90000"/>
              </a:lnSpc>
              <a:defRPr>
                <a:latin typeface="Avenir Book" panose="020B0503020203020204" pitchFamily="34" charset="-78"/>
                <a:cs typeface="Avenir Book" panose="020B0503020203020204" pitchFamily="34" charset="-78"/>
              </a:defRPr>
            </a:lvl4pPr>
            <a:lvl5pPr>
              <a:lnSpc>
                <a:spcPct val="90000"/>
              </a:lnSpc>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6200" y="6324600"/>
            <a:ext cx="3200400" cy="369332"/>
          </a:xfrm>
          <a:prstGeom prst="rect">
            <a:avLst/>
          </a:prstGeom>
          <a:solidFill>
            <a:schemeClr val="bg1"/>
          </a:solid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cxnSp>
        <p:nvCxnSpPr>
          <p:cNvPr id="5" name="Straight Connector 4"/>
          <p:cNvCxnSpPr/>
          <p:nvPr userDrawn="1"/>
        </p:nvCxnSpPr>
        <p:spPr>
          <a:xfrm>
            <a:off x="8262" y="5257800"/>
            <a:ext cx="9144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140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7" name="Straight Connector 6"/>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07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venir Book" panose="020B0503020203020204" pitchFamily="34" charset="-78"/>
                <a:cs typeface="Avenir Book" panose="020B0503020203020204" pitchFamily="34"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80800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407813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8" name="Footer Placeholder 7"/>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9" name="Slide Number Placeholder 8"/>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72430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4" name="Footer Placeholder 3"/>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5" name="Slide Number Placeholder 4"/>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36797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E2C89-3D21-5645-8D07-A6E26F08B175}" type="datetimeFigureOut">
              <a:rPr lang="en-US" smtClean="0"/>
              <a:pPr/>
              <a:t>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78324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Avenir Book" panose="020B0503020203020204" pitchFamily="34" charset="-78"/>
                <a:cs typeface="Avenir Book" panose="020B0503020203020204" pitchFamily="34" charset="-78"/>
              </a:defRPr>
            </a:lvl1pPr>
            <a:lvl2pPr>
              <a:defRPr sz="2800">
                <a:latin typeface="Avenir Book" panose="020B0503020203020204" pitchFamily="34" charset="-78"/>
                <a:cs typeface="Avenir Book" panose="020B0503020203020204" pitchFamily="34" charset="-78"/>
              </a:defRPr>
            </a:lvl2pPr>
            <a:lvl3pPr>
              <a:defRPr sz="2400">
                <a:latin typeface="Avenir Book" panose="020B0503020203020204" pitchFamily="34" charset="-78"/>
                <a:cs typeface="Avenir Book" panose="020B0503020203020204" pitchFamily="34" charset="-78"/>
              </a:defRPr>
            </a:lvl3pPr>
            <a:lvl4pPr>
              <a:defRPr sz="2000">
                <a:latin typeface="Avenir Book" panose="020B0503020203020204" pitchFamily="34" charset="-78"/>
                <a:cs typeface="Avenir Book" panose="020B0503020203020204" pitchFamily="34" charset="-78"/>
              </a:defRPr>
            </a:lvl4pPr>
            <a:lvl5pPr>
              <a:defRPr sz="2000">
                <a:latin typeface="Avenir Book" panose="020B0503020203020204" pitchFamily="34" charset="-78"/>
                <a:cs typeface="Avenir Book" panose="020B0503020203020204" pitchFamily="34" charset="-78"/>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60217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Avenir Book" panose="020B0503020203020204" pitchFamily="34" charset="-78"/>
                <a:cs typeface="Avenir Book" panose="020B0503020203020204" pitchFamily="34" charset="-7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1/18/2022</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31720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E2C89-3D21-5645-8D07-A6E26F08B175}" type="datetimeFigureOut">
              <a:rPr lang="en-US" smtClean="0"/>
              <a:pPr/>
              <a:t>1/18/2022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49331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457200" y="1687513"/>
            <a:ext cx="8382000" cy="1568450"/>
          </a:xfrm>
        </p:spPr>
        <p:txBody>
          <a:bodyPr>
            <a:normAutofit fontScale="90000"/>
          </a:bodyPr>
          <a:lstStyle/>
          <a:p>
            <a:pPr algn="ctr"/>
            <a:r>
              <a:rPr lang="en-US" sz="3200" dirty="0" smtClean="0"/>
              <a:t/>
            </a:r>
            <a:br>
              <a:rPr lang="en-US" sz="3200" dirty="0" smtClean="0"/>
            </a:br>
            <a:r>
              <a:rPr lang="en-US" sz="3200" dirty="0" smtClean="0"/>
              <a:t>Computer Networks I</a:t>
            </a:r>
            <a:br>
              <a:rPr lang="en-US" sz="3200" dirty="0" smtClean="0"/>
            </a:br>
            <a:r>
              <a:rPr lang="en-US" sz="3200" dirty="0" smtClean="0"/>
              <a:t/>
            </a:r>
            <a:br>
              <a:rPr lang="en-US" sz="3200" dirty="0" smtClean="0"/>
            </a:br>
            <a:r>
              <a:rPr lang="en-US" sz="3200" dirty="0" smtClean="0"/>
              <a:t> Protocol Architecture and TCP/IP</a:t>
            </a: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latin typeface="Avenir Book" panose="020B0503020203020204" pitchFamily="34" charset="-78"/>
              <a:cs typeface="Avenir Book" panose="020B0503020203020204" pitchFamily="34" charset="-78"/>
            </a:endParaRPr>
          </a:p>
        </p:txBody>
      </p:sp>
      <p:sp>
        <p:nvSpPr>
          <p:cNvPr id="6" name="Subtitle 3"/>
          <p:cNvSpPr txBox="1">
            <a:spLocks/>
          </p:cNvSpPr>
          <p:nvPr/>
        </p:nvSpPr>
        <p:spPr bwMode="auto">
          <a:xfrm>
            <a:off x="1428750" y="3962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1"/>
              </a:buClr>
              <a:buSzPct val="65000"/>
              <a:buFont typeface="Wingdings" pitchFamily="2" charset="2"/>
              <a:buNone/>
              <a:defRPr sz="3000">
                <a:solidFill>
                  <a:schemeClr val="tx1"/>
                </a:solidFill>
                <a:latin typeface="+mn-lt"/>
                <a:ea typeface="+mn-ea"/>
                <a:cs typeface="+mn-cs"/>
              </a:defRPr>
            </a:lvl1pPr>
            <a:lvl2pPr marL="457200" indent="0" algn="ctr" rtl="0" eaLnBrk="0" fontAlgn="base" hangingPunct="0">
              <a:spcBef>
                <a:spcPct val="20000"/>
              </a:spcBef>
              <a:spcAft>
                <a:spcPct val="0"/>
              </a:spcAft>
              <a:buClr>
                <a:schemeClr val="accent2"/>
              </a:buClr>
              <a:buSzPct val="60000"/>
              <a:buFont typeface="Wingdings" pitchFamily="2" charset="2"/>
              <a:buNone/>
              <a:defRPr sz="2600">
                <a:solidFill>
                  <a:schemeClr val="tx1"/>
                </a:solidFill>
                <a:latin typeface="+mn-lt"/>
              </a:defRPr>
            </a:lvl2pPr>
            <a:lvl3pPr marL="914400" indent="0" algn="ctr" rtl="0" eaLnBrk="0" fontAlgn="base" hangingPunct="0">
              <a:spcBef>
                <a:spcPct val="20000"/>
              </a:spcBef>
              <a:spcAft>
                <a:spcPct val="0"/>
              </a:spcAft>
              <a:buClr>
                <a:schemeClr val="accent1"/>
              </a:buClr>
              <a:buSzPct val="65000"/>
              <a:buFont typeface="Wingdings" pitchFamily="2" charset="2"/>
              <a:buNone/>
              <a:defRPr sz="2200">
                <a:solidFill>
                  <a:schemeClr val="tx1"/>
                </a:solidFill>
                <a:latin typeface="+mn-lt"/>
              </a:defRPr>
            </a:lvl3pPr>
            <a:lvl4pPr marL="1371600" indent="0" algn="ctr" rtl="0" eaLnBrk="0" fontAlgn="base" hangingPunct="0">
              <a:spcBef>
                <a:spcPct val="20000"/>
              </a:spcBef>
              <a:spcAft>
                <a:spcPct val="0"/>
              </a:spcAft>
              <a:buClr>
                <a:schemeClr val="accent2"/>
              </a:buClr>
              <a:buSzPct val="70000"/>
              <a:buFont typeface="Wingdings" pitchFamily="2" charset="2"/>
              <a:buNone/>
              <a:defRPr sz="2000">
                <a:solidFill>
                  <a:schemeClr val="tx1"/>
                </a:solidFill>
                <a:latin typeface="+mn-lt"/>
              </a:defRPr>
            </a:lvl4pPr>
            <a:lvl5pPr marL="1828800" indent="0" algn="ctr" rtl="0" eaLnBrk="0" fontAlgn="base" hangingPunct="0">
              <a:spcBef>
                <a:spcPct val="20000"/>
              </a:spcBef>
              <a:spcAft>
                <a:spcPct val="0"/>
              </a:spcAft>
              <a:buClr>
                <a:schemeClr val="accent1"/>
              </a:buClr>
              <a:buSzPct val="75000"/>
              <a:buFont typeface="Wingdings" pitchFamily="2" charset="2"/>
              <a:buNone/>
              <a:defRPr sz="2000">
                <a:solidFill>
                  <a:schemeClr val="tx1"/>
                </a:solidFill>
                <a:latin typeface="+mn-lt"/>
              </a:defRPr>
            </a:lvl5pPr>
            <a:lvl6pPr marL="22860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9pPr>
          </a:lstStyle>
          <a:p>
            <a:pPr eaLnBrk="1" hangingPunct="1"/>
            <a:r>
              <a:rPr lang="en-US" sz="2000" kern="0" dirty="0" err="1" smtClean="0">
                <a:latin typeface="Avenir Book" panose="020B0503020203020204" pitchFamily="34" charset="-78"/>
                <a:cs typeface="Avenir Book" panose="020B0503020203020204" pitchFamily="34" charset="-78"/>
              </a:rPr>
              <a:t>Amitangshu</a:t>
            </a:r>
            <a:r>
              <a:rPr lang="en-US" sz="2000" kern="0" dirty="0" smtClean="0">
                <a:latin typeface="Avenir Book" panose="020B0503020203020204" pitchFamily="34" charset="-78"/>
                <a:cs typeface="Avenir Book" panose="020B0503020203020204" pitchFamily="34" charset="-78"/>
              </a:rPr>
              <a:t> Pal</a:t>
            </a:r>
          </a:p>
          <a:p>
            <a:pPr eaLnBrk="1" hangingPunct="1"/>
            <a:r>
              <a:rPr lang="en-US" sz="2000" kern="0" dirty="0" smtClean="0">
                <a:latin typeface="Avenir Book" panose="020B0503020203020204" pitchFamily="34" charset="-78"/>
                <a:cs typeface="Avenir Book" panose="020B0503020203020204" pitchFamily="34" charset="-78"/>
              </a:rPr>
              <a:t>Computer Science and Engineering</a:t>
            </a:r>
          </a:p>
          <a:p>
            <a:pPr eaLnBrk="1" hangingPunct="1"/>
            <a:r>
              <a:rPr lang="en-US" sz="2000" kern="0" dirty="0" smtClean="0">
                <a:latin typeface="Avenir Book" panose="020B0503020203020204" pitchFamily="34" charset="-78"/>
                <a:cs typeface="Avenir Book" panose="020B0503020203020204" pitchFamily="34" charset="-78"/>
              </a:rPr>
              <a:t>IIT Kanpur</a:t>
            </a:r>
          </a:p>
        </p:txBody>
      </p:sp>
    </p:spTree>
    <p:extLst>
      <p:ext uri="{BB962C8B-B14F-4D97-AF65-F5344CB8AC3E}">
        <p14:creationId xmlns:p14="http://schemas.microsoft.com/office/powerpoint/2010/main" val="412454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Network Layer</a:t>
            </a:r>
            <a:br>
              <a:rPr lang="en-US" dirty="0" smtClean="0"/>
            </a:br>
            <a:endParaRPr lang="en-US" dirty="0" smtClean="0"/>
          </a:p>
        </p:txBody>
      </p:sp>
      <p:sp>
        <p:nvSpPr>
          <p:cNvPr id="23555" name="Text Placeholder 2"/>
          <p:cNvSpPr>
            <a:spLocks noGrp="1"/>
          </p:cNvSpPr>
          <p:nvPr>
            <p:ph type="body" sz="quarter" idx="10"/>
          </p:nvPr>
        </p:nvSpPr>
        <p:spPr>
          <a:xfrm>
            <a:off x="38818" y="637720"/>
            <a:ext cx="8513762" cy="2616200"/>
          </a:xfrm>
        </p:spPr>
        <p:txBody>
          <a:bodyPr/>
          <a:lstStyle/>
          <a:p>
            <a:pPr eaLnBrk="1" hangingPunct="1">
              <a:buFont typeface="Wingdings" pitchFamily="2" charset="2"/>
              <a:buChar char="q"/>
            </a:pPr>
            <a:r>
              <a:rPr lang="en-US" sz="2000" dirty="0" smtClean="0">
                <a:solidFill>
                  <a:srgbClr val="7030A0"/>
                </a:solidFill>
              </a:rPr>
              <a:t>Network layer:</a:t>
            </a:r>
          </a:p>
          <a:p>
            <a:pPr lvl="1" eaLnBrk="1" hangingPunct="1"/>
            <a:r>
              <a:rPr lang="en-US" sz="1600" dirty="0" smtClean="0"/>
              <a:t>Provide</a:t>
            </a:r>
            <a:r>
              <a:rPr lang="en-US" sz="1600" dirty="0" smtClean="0">
                <a:solidFill>
                  <a:srgbClr val="0070C0"/>
                </a:solidFill>
              </a:rPr>
              <a:t> Routing </a:t>
            </a:r>
            <a:r>
              <a:rPr lang="en-US" sz="1600" dirty="0" smtClean="0"/>
              <a:t>function across multiple networks</a:t>
            </a:r>
          </a:p>
          <a:p>
            <a:pPr lvl="1" eaLnBrk="1" hangingPunct="1"/>
            <a:r>
              <a:rPr lang="en-US" sz="1600" dirty="0" smtClean="0">
                <a:solidFill>
                  <a:srgbClr val="0070C0"/>
                </a:solidFill>
              </a:rPr>
              <a:t>Uses Internet Protocol (IP) to provide routing functions</a:t>
            </a:r>
          </a:p>
          <a:p>
            <a:pPr lvl="1" eaLnBrk="1" hangingPunct="1"/>
            <a:r>
              <a:rPr lang="en-US" sz="1600" dirty="0" smtClean="0"/>
              <a:t>May provide </a:t>
            </a:r>
            <a:r>
              <a:rPr lang="en-US" sz="1600" dirty="0" err="1" smtClean="0"/>
              <a:t>QoS</a:t>
            </a:r>
            <a:r>
              <a:rPr lang="en-US" sz="1600" dirty="0" smtClean="0"/>
              <a:t>, congestion control </a:t>
            </a:r>
            <a:r>
              <a:rPr lang="en-US" sz="1600" dirty="0" err="1" smtClean="0"/>
              <a:t>etc</a:t>
            </a:r>
            <a:endParaRPr lang="en-US" sz="1600" dirty="0" smtClean="0"/>
          </a:p>
          <a:p>
            <a:pPr lvl="1" eaLnBrk="1" hangingPunct="1"/>
            <a:r>
              <a:rPr lang="en-US" sz="1600" dirty="0" smtClean="0">
                <a:solidFill>
                  <a:srgbClr val="0070C0"/>
                </a:solidFill>
              </a:rPr>
              <a:t>Relevant protocols</a:t>
            </a:r>
            <a:r>
              <a:rPr lang="en-US" sz="1600" dirty="0" smtClean="0"/>
              <a:t>: ICMP, OSPF, RSVP</a:t>
            </a:r>
            <a:endParaRPr lang="en-US" sz="16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pic>
        <p:nvPicPr>
          <p:cNvPr id="3" name="Picture 2" descr="homes.cerias.purdue.edu/~crisn/courses/cs555/cs555_lect21.pdf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23490" t="43217" r="23491" b="16237"/>
          <a:stretch/>
        </p:blipFill>
        <p:spPr>
          <a:xfrm>
            <a:off x="292381" y="2035234"/>
            <a:ext cx="2706824" cy="1252267"/>
          </a:xfrm>
          <a:prstGeom prst="rect">
            <a:avLst/>
          </a:prstGeom>
        </p:spPr>
      </p:pic>
      <p:pic>
        <p:nvPicPr>
          <p:cNvPr id="5" name="Picture 4" descr="homes.cerias.purdue.edu/~crisn/courses/cs555/cs555_lect21.pdf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22830" t="31365" r="28396" b="19357"/>
          <a:stretch/>
        </p:blipFill>
        <p:spPr>
          <a:xfrm>
            <a:off x="289506" y="3450988"/>
            <a:ext cx="2897968" cy="1771292"/>
          </a:xfrm>
          <a:prstGeom prst="rect">
            <a:avLst/>
          </a:prstGeom>
        </p:spPr>
      </p:pic>
      <p:sp>
        <p:nvSpPr>
          <p:cNvPr id="12" name="Text Placeholder 2"/>
          <p:cNvSpPr txBox="1">
            <a:spLocks/>
          </p:cNvSpPr>
          <p:nvPr/>
        </p:nvSpPr>
        <p:spPr bwMode="auto">
          <a:xfrm>
            <a:off x="3225363" y="3768336"/>
            <a:ext cx="21336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smtClean="0">
                <a:solidFill>
                  <a:srgbClr val="C00000"/>
                </a:solidFill>
                <a:latin typeface="Avenir Book" panose="020B0503020203020204" pitchFamily="34" charset="-78"/>
                <a:cs typeface="Avenir Book" panose="020B0503020203020204" pitchFamily="34" charset="-78"/>
              </a:rPr>
              <a:t>IPv6 header:</a:t>
            </a:r>
          </a:p>
          <a:p>
            <a:pPr lvl="1" eaLnBrk="1" hangingPunct="1"/>
            <a:r>
              <a:rPr lang="en-US" sz="1400" kern="0" dirty="0" smtClean="0">
                <a:latin typeface="Avenir Book" panose="020B0503020203020204" pitchFamily="34" charset="-78"/>
                <a:cs typeface="Avenir Book" panose="020B0503020203020204" pitchFamily="34" charset="-78"/>
              </a:rPr>
              <a:t>128 bit source and destination address</a:t>
            </a: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p:txBody>
      </p:sp>
      <p:sp>
        <p:nvSpPr>
          <p:cNvPr id="13" name="Text Placeholder 2"/>
          <p:cNvSpPr txBox="1">
            <a:spLocks/>
          </p:cNvSpPr>
          <p:nvPr/>
        </p:nvSpPr>
        <p:spPr bwMode="auto">
          <a:xfrm>
            <a:off x="3225363" y="2286030"/>
            <a:ext cx="22098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smtClean="0">
                <a:solidFill>
                  <a:srgbClr val="C00000"/>
                </a:solidFill>
                <a:latin typeface="Avenir Book" panose="020B0503020203020204" pitchFamily="34" charset="-78"/>
                <a:cs typeface="Avenir Book" panose="020B0503020203020204" pitchFamily="34" charset="-78"/>
              </a:rPr>
              <a:t>IPv4 header:</a:t>
            </a:r>
          </a:p>
          <a:p>
            <a:pPr lvl="1" eaLnBrk="1" hangingPunct="1"/>
            <a:r>
              <a:rPr lang="en-US" sz="1400" kern="0" dirty="0" smtClean="0">
                <a:latin typeface="Avenir Book" panose="020B0503020203020204" pitchFamily="34" charset="-78"/>
                <a:cs typeface="Avenir Book" panose="020B0503020203020204" pitchFamily="34" charset="-78"/>
              </a:rPr>
              <a:t>32 bit source and destination address</a:t>
            </a: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smtClean="0">
              <a:latin typeface="Avenir Book" panose="020B0503020203020204" pitchFamily="34" charset="-78"/>
              <a:cs typeface="Avenir Book" panose="020B0503020203020204" pitchFamily="34" charset="-78"/>
            </a:endParaRPr>
          </a:p>
        </p:txBody>
      </p:sp>
      <p:sp>
        <p:nvSpPr>
          <p:cNvPr id="9" name="Rectangle 6">
            <a:extLst>
              <a:ext uri="{FF2B5EF4-FFF2-40B4-BE49-F238E27FC236}">
                <a16:creationId xmlns:a16="http://schemas.microsoft.com/office/drawing/2014/main" id="{7FC87645-22AD-8040-8C83-BC2F64C5D928}"/>
              </a:ext>
            </a:extLst>
          </p:cNvPr>
          <p:cNvSpPr>
            <a:spLocks noChangeArrowheads="1"/>
          </p:cNvSpPr>
          <p:nvPr/>
        </p:nvSpPr>
        <p:spPr bwMode="auto">
          <a:xfrm>
            <a:off x="6427933" y="1151785"/>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018469" y="346732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1" name="Line 8">
            <a:extLst>
              <a:ext uri="{FF2B5EF4-FFF2-40B4-BE49-F238E27FC236}">
                <a16:creationId xmlns:a16="http://schemas.microsoft.com/office/drawing/2014/main" id="{2FF6CB9E-FC16-794F-9F97-8FE4CC7DA95C}"/>
              </a:ext>
            </a:extLst>
          </p:cNvPr>
          <p:cNvSpPr>
            <a:spLocks noChangeShapeType="1"/>
          </p:cNvSpPr>
          <p:nvPr/>
        </p:nvSpPr>
        <p:spPr bwMode="auto">
          <a:xfrm>
            <a:off x="6421583" y="188747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9">
            <a:extLst>
              <a:ext uri="{FF2B5EF4-FFF2-40B4-BE49-F238E27FC236}">
                <a16:creationId xmlns:a16="http://schemas.microsoft.com/office/drawing/2014/main" id="{E0C842E9-2804-A24B-90F5-1E76ED56B971}"/>
              </a:ext>
            </a:extLst>
          </p:cNvPr>
          <p:cNvSpPr>
            <a:spLocks noChangeShapeType="1"/>
          </p:cNvSpPr>
          <p:nvPr/>
        </p:nvSpPr>
        <p:spPr bwMode="auto">
          <a:xfrm>
            <a:off x="6421583" y="25923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10">
            <a:extLst>
              <a:ext uri="{FF2B5EF4-FFF2-40B4-BE49-F238E27FC236}">
                <a16:creationId xmlns:a16="http://schemas.microsoft.com/office/drawing/2014/main" id="{80C10F46-6CD7-F647-A004-85EB56C772DF}"/>
              </a:ext>
            </a:extLst>
          </p:cNvPr>
          <p:cNvSpPr>
            <a:spLocks noChangeShapeType="1"/>
          </p:cNvSpPr>
          <p:nvPr/>
        </p:nvSpPr>
        <p:spPr bwMode="auto">
          <a:xfrm>
            <a:off x="6421583" y="33035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1">
            <a:extLst>
              <a:ext uri="{FF2B5EF4-FFF2-40B4-BE49-F238E27FC236}">
                <a16:creationId xmlns:a16="http://schemas.microsoft.com/office/drawing/2014/main" id="{264B0C4A-9518-2F45-BBDA-97BCDD99E256}"/>
              </a:ext>
            </a:extLst>
          </p:cNvPr>
          <p:cNvSpPr>
            <a:spLocks noChangeShapeType="1"/>
          </p:cNvSpPr>
          <p:nvPr/>
        </p:nvSpPr>
        <p:spPr bwMode="auto">
          <a:xfrm>
            <a:off x="6421583" y="40147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457127" y="1319872"/>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6654583" y="2760747"/>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539538" y="2026455"/>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2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6712592" y="4134245"/>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21" name="Group 20">
            <a:extLst>
              <a:ext uri="{FF2B5EF4-FFF2-40B4-BE49-F238E27FC236}">
                <a16:creationId xmlns:a16="http://schemas.microsoft.com/office/drawing/2014/main" id="{0D5C6DD9-E1C8-9A47-B128-964947A9BCA1}"/>
              </a:ext>
            </a:extLst>
          </p:cNvPr>
          <p:cNvGrpSpPr/>
          <p:nvPr/>
        </p:nvGrpSpPr>
        <p:grpSpPr>
          <a:xfrm>
            <a:off x="6446377" y="1143893"/>
            <a:ext cx="1877786" cy="734786"/>
            <a:chOff x="8980714" y="751114"/>
            <a:chExt cx="1877786" cy="734786"/>
          </a:xfrm>
        </p:grpSpPr>
        <p:sp>
          <p:nvSpPr>
            <p:cNvPr id="22" name="Rectangle 2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4" name="Group 23">
            <a:extLst>
              <a:ext uri="{FF2B5EF4-FFF2-40B4-BE49-F238E27FC236}">
                <a16:creationId xmlns:a16="http://schemas.microsoft.com/office/drawing/2014/main" id="{FBC066ED-EC5C-E148-85B2-CE56D9C40F28}"/>
              </a:ext>
            </a:extLst>
          </p:cNvPr>
          <p:cNvGrpSpPr/>
          <p:nvPr/>
        </p:nvGrpSpPr>
        <p:grpSpPr>
          <a:xfrm>
            <a:off x="6448628" y="1899277"/>
            <a:ext cx="1861418" cy="688224"/>
            <a:chOff x="8993850" y="766270"/>
            <a:chExt cx="1861418" cy="688224"/>
          </a:xfrm>
        </p:grpSpPr>
        <p:sp>
          <p:nvSpPr>
            <p:cNvPr id="25" name="Rectangle 2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7" name="Group 26">
            <a:extLst>
              <a:ext uri="{FF2B5EF4-FFF2-40B4-BE49-F238E27FC236}">
                <a16:creationId xmlns:a16="http://schemas.microsoft.com/office/drawing/2014/main" id="{A118D44F-D234-294A-9DFB-5BF4D5E069AC}"/>
              </a:ext>
            </a:extLst>
          </p:cNvPr>
          <p:cNvGrpSpPr/>
          <p:nvPr/>
        </p:nvGrpSpPr>
        <p:grpSpPr>
          <a:xfrm>
            <a:off x="6445935" y="2607425"/>
            <a:ext cx="1861418" cy="677992"/>
            <a:chOff x="8993850" y="766270"/>
            <a:chExt cx="1861418" cy="677992"/>
          </a:xfrm>
        </p:grpSpPr>
        <p:sp>
          <p:nvSpPr>
            <p:cNvPr id="28" name="Rectangle 2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30" name="Group 29">
            <a:extLst>
              <a:ext uri="{FF2B5EF4-FFF2-40B4-BE49-F238E27FC236}">
                <a16:creationId xmlns:a16="http://schemas.microsoft.com/office/drawing/2014/main" id="{AC9AAF3B-AED3-A449-97D4-F0291249333B}"/>
              </a:ext>
            </a:extLst>
          </p:cNvPr>
          <p:cNvGrpSpPr/>
          <p:nvPr/>
        </p:nvGrpSpPr>
        <p:grpSpPr>
          <a:xfrm>
            <a:off x="6446473" y="3322036"/>
            <a:ext cx="1861418" cy="677992"/>
            <a:chOff x="8993850" y="766270"/>
            <a:chExt cx="1861418" cy="677992"/>
          </a:xfrm>
        </p:grpSpPr>
        <p:sp>
          <p:nvSpPr>
            <p:cNvPr id="31" name="Rectangle 3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3" name="Group 32">
            <a:extLst>
              <a:ext uri="{FF2B5EF4-FFF2-40B4-BE49-F238E27FC236}">
                <a16:creationId xmlns:a16="http://schemas.microsoft.com/office/drawing/2014/main" id="{5725BE4D-F37D-9C4B-B89A-22367E8DCDC6}"/>
              </a:ext>
            </a:extLst>
          </p:cNvPr>
          <p:cNvGrpSpPr/>
          <p:nvPr/>
        </p:nvGrpSpPr>
        <p:grpSpPr>
          <a:xfrm>
            <a:off x="6440549" y="4035031"/>
            <a:ext cx="1861418" cy="639758"/>
            <a:chOff x="8993850" y="784041"/>
            <a:chExt cx="1861418" cy="639758"/>
          </a:xfrm>
        </p:grpSpPr>
        <p:sp>
          <p:nvSpPr>
            <p:cNvPr id="34" name="Rectangle 3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70327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3555">
                                            <p:txEl>
                                              <p:pRg st="4" end="4"/>
                                            </p:txEl>
                                          </p:spTgt>
                                        </p:tgtEl>
                                        <p:attrNameLst>
                                          <p:attrName>style.visibility</p:attrName>
                                        </p:attrNameLst>
                                      </p:cBhvr>
                                      <p:to>
                                        <p:strVal val="visible"/>
                                      </p:to>
                                    </p:set>
                                    <p:animEffect transition="in" filter="fade">
                                      <p:cBhvr>
                                        <p:cTn id="50" dur="1000"/>
                                        <p:tgtEl>
                                          <p:spTgt spid="23555">
                                            <p:txEl>
                                              <p:pRg st="4" end="4"/>
                                            </p:txEl>
                                          </p:spTgt>
                                        </p:tgtEl>
                                      </p:cBhvr>
                                    </p:animEffect>
                                    <p:anim calcmode="lin" valueType="num">
                                      <p:cBhvr>
                                        <p:cTn id="5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Data Link Layer</a:t>
            </a:r>
            <a:br>
              <a:rPr lang="en-US" dirty="0" smtClean="0"/>
            </a:br>
            <a:endParaRPr lang="en-US" dirty="0" smtClean="0"/>
          </a:p>
        </p:txBody>
      </p:sp>
      <p:sp>
        <p:nvSpPr>
          <p:cNvPr id="23555" name="Text Placeholder 2"/>
          <p:cNvSpPr>
            <a:spLocks noGrp="1"/>
          </p:cNvSpPr>
          <p:nvPr>
            <p:ph type="body" sz="quarter" idx="10"/>
          </p:nvPr>
        </p:nvSpPr>
        <p:spPr>
          <a:xfrm>
            <a:off x="228600" y="738708"/>
            <a:ext cx="8513762" cy="2616200"/>
          </a:xfrm>
        </p:spPr>
        <p:txBody>
          <a:bodyPr>
            <a:normAutofit lnSpcReduction="10000"/>
          </a:bodyPr>
          <a:lstStyle/>
          <a:p>
            <a:pPr eaLnBrk="1" hangingPunct="1">
              <a:buFont typeface="Wingdings" pitchFamily="2" charset="2"/>
              <a:buChar char="q"/>
            </a:pPr>
            <a:r>
              <a:rPr lang="en-US" sz="2000" dirty="0" smtClean="0">
                <a:solidFill>
                  <a:srgbClr val="7030A0"/>
                </a:solidFill>
              </a:rPr>
              <a:t>Data Link layer:</a:t>
            </a:r>
          </a:p>
          <a:p>
            <a:pPr lvl="1" eaLnBrk="1" hangingPunct="1"/>
            <a:r>
              <a:rPr lang="en-US" sz="1600" dirty="0" smtClean="0"/>
              <a:t>Transmission of data over the </a:t>
            </a:r>
            <a:r>
              <a:rPr lang="en-US" sz="1600" dirty="0" smtClean="0">
                <a:solidFill>
                  <a:srgbClr val="0070C0"/>
                </a:solidFill>
              </a:rPr>
              <a:t>link</a:t>
            </a:r>
            <a:r>
              <a:rPr lang="en-US" sz="1600" dirty="0" smtClean="0"/>
              <a:t> to which the device is attached</a:t>
            </a:r>
          </a:p>
          <a:p>
            <a:pPr lvl="1" eaLnBrk="1" hangingPunct="1"/>
            <a:r>
              <a:rPr lang="en-US" sz="1600" dirty="0"/>
              <a:t>P</a:t>
            </a:r>
            <a:r>
              <a:rPr lang="en-US" sz="1600" dirty="0" smtClean="0"/>
              <a:t>rovide reliable delivery over a </a:t>
            </a:r>
            <a:r>
              <a:rPr lang="en-US" sz="1600" dirty="0" smtClean="0">
                <a:solidFill>
                  <a:srgbClr val="0070C0"/>
                </a:solidFill>
              </a:rPr>
              <a:t>link</a:t>
            </a:r>
          </a:p>
          <a:p>
            <a:pPr lvl="1" eaLnBrk="1" hangingPunct="1"/>
            <a:r>
              <a:rPr lang="en-US" sz="1600" dirty="0" smtClean="0"/>
              <a:t>Flow control and error control</a:t>
            </a:r>
          </a:p>
          <a:p>
            <a:pPr lvl="1" eaLnBrk="1" hangingPunct="1"/>
            <a:r>
              <a:rPr lang="en-US" sz="1600" dirty="0" smtClean="0"/>
              <a:t>Sometimes called:</a:t>
            </a:r>
          </a:p>
          <a:p>
            <a:pPr lvl="2" eaLnBrk="1" hangingPunct="1"/>
            <a:r>
              <a:rPr lang="en-US" sz="1200" dirty="0" smtClean="0"/>
              <a:t>Network Access Layer</a:t>
            </a:r>
          </a:p>
          <a:p>
            <a:pPr lvl="2" eaLnBrk="1" hangingPunct="1"/>
            <a:r>
              <a:rPr lang="en-US" sz="1200" dirty="0" smtClean="0"/>
              <a:t>MAC Layer</a:t>
            </a:r>
          </a:p>
          <a:p>
            <a:pPr lvl="2" eaLnBrk="1" hangingPunct="1"/>
            <a:r>
              <a:rPr lang="en-US" sz="1200" dirty="0" smtClean="0"/>
              <a:t>Link Layer</a:t>
            </a:r>
          </a:p>
          <a:p>
            <a:pPr lvl="2" eaLnBrk="1" hangingPunct="1"/>
            <a:r>
              <a:rPr lang="en-US" sz="1200" dirty="0" smtClean="0"/>
              <a:t>Hardware </a:t>
            </a:r>
            <a:r>
              <a:rPr lang="en-US" sz="1200" dirty="0" smtClean="0"/>
              <a:t>Layer</a:t>
            </a:r>
          </a:p>
          <a:p>
            <a:pPr lvl="1"/>
            <a:r>
              <a:rPr lang="en-US" sz="1600" dirty="0" smtClean="0">
                <a:solidFill>
                  <a:srgbClr val="0070C0"/>
                </a:solidFill>
              </a:rPr>
              <a:t>Relevant protocols</a:t>
            </a:r>
            <a:r>
              <a:rPr lang="en-US" sz="1600" dirty="0" smtClean="0"/>
              <a:t>: Ethernet, </a:t>
            </a:r>
            <a:r>
              <a:rPr lang="en-US" sz="1600" dirty="0" err="1" smtClean="0"/>
              <a:t>WiFi</a:t>
            </a:r>
            <a:endParaRPr lang="en-US" sz="1600" dirty="0"/>
          </a:p>
          <a:p>
            <a:pPr lvl="2" eaLnBrk="1" hangingPunct="1"/>
            <a:endParaRPr lang="en-US" sz="1200" dirty="0" smtClean="0"/>
          </a:p>
          <a:p>
            <a:pPr lvl="1" eaLnBrk="1" hangingPunct="1"/>
            <a:endParaRPr lang="en-US" sz="1600" dirty="0" smtClean="0"/>
          </a:p>
          <a:p>
            <a:pPr lvl="1" eaLnBrk="1" hangingPunct="1"/>
            <a:endParaRPr lang="en-US" sz="1600" dirty="0" smtClean="0">
              <a:solidFill>
                <a:srgbClr val="0070C0"/>
              </a:solidFill>
            </a:endParaRP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427933" y="1151785"/>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018469" y="346732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421583" y="188747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421583" y="25923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421583" y="33035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421583" y="40147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457127" y="1319872"/>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6654583" y="2760747"/>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539538" y="2026455"/>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6712592" y="4134245"/>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446377" y="1143893"/>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448628" y="1899277"/>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445935" y="2607425"/>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446473" y="3322036"/>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440549" y="4035031"/>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1" y="3322036"/>
            <a:ext cx="4878798" cy="1671862"/>
          </a:xfrm>
          <a:prstGeom prst="rect">
            <a:avLst/>
          </a:prstGeom>
        </p:spPr>
      </p:pic>
      <p:sp>
        <p:nvSpPr>
          <p:cNvPr id="34"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406711" y="4996591"/>
            <a:ext cx="3988582"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smtClean="0">
                <a:solidFill>
                  <a:prstClr val="black"/>
                </a:solidFill>
                <a:latin typeface="+mn-lt"/>
                <a:ea typeface="Arial" panose="020B0604020202020204" pitchFamily="34" charset="0"/>
              </a:rPr>
              <a:t>Src</a:t>
            </a:r>
            <a:r>
              <a:rPr lang="en-US" altLang="en-US" sz="1000" dirty="0">
                <a:solidFill>
                  <a:prstClr val="black"/>
                </a:solidFill>
                <a:latin typeface="+mn-lt"/>
                <a:ea typeface="Arial" panose="020B0604020202020204" pitchFamily="34" charset="0"/>
              </a:rPr>
              <a:t>: https://www.minitool.com/lib/ethernet-frame.html</a:t>
            </a:r>
            <a:endParaRPr lang="en-US" altLang="en-US" sz="1000" dirty="0">
              <a:solidFill>
                <a:prstClr val="black"/>
              </a:solidFill>
              <a:latin typeface="+mn-lt"/>
              <a:cs typeface="Calibri" panose="020F0502020204030204" pitchFamily="34" charset="0"/>
            </a:endParaRPr>
          </a:p>
        </p:txBody>
      </p:sp>
    </p:spTree>
    <p:extLst>
      <p:ext uri="{BB962C8B-B14F-4D97-AF65-F5344CB8AC3E}">
        <p14:creationId xmlns:p14="http://schemas.microsoft.com/office/powerpoint/2010/main" val="360384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3555">
                                            <p:txEl>
                                              <p:pRg st="4" end="4"/>
                                            </p:txEl>
                                          </p:spTgt>
                                        </p:tgtEl>
                                        <p:attrNameLst>
                                          <p:attrName>style.visibility</p:attrName>
                                        </p:attrNameLst>
                                      </p:cBhvr>
                                      <p:to>
                                        <p:strVal val="visible"/>
                                      </p:to>
                                    </p:set>
                                    <p:animEffect transition="in" filter="fade">
                                      <p:cBhvr>
                                        <p:cTn id="40" dur="1000"/>
                                        <p:tgtEl>
                                          <p:spTgt spid="23555">
                                            <p:txEl>
                                              <p:pRg st="4" end="4"/>
                                            </p:txEl>
                                          </p:spTgt>
                                        </p:tgtEl>
                                      </p:cBhvr>
                                    </p:animEffect>
                                    <p:anim calcmode="lin" valueType="num">
                                      <p:cBhvr>
                                        <p:cTn id="4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3555">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3555">
                                            <p:txEl>
                                              <p:pRg st="5" end="5"/>
                                            </p:txEl>
                                          </p:spTgt>
                                        </p:tgtEl>
                                        <p:attrNameLst>
                                          <p:attrName>style.visibility</p:attrName>
                                        </p:attrNameLst>
                                      </p:cBhvr>
                                      <p:to>
                                        <p:strVal val="visible"/>
                                      </p:to>
                                    </p:set>
                                    <p:animEffect transition="in" filter="fade">
                                      <p:cBhvr>
                                        <p:cTn id="45" dur="1000"/>
                                        <p:tgtEl>
                                          <p:spTgt spid="23555">
                                            <p:txEl>
                                              <p:pRg st="5" end="5"/>
                                            </p:txEl>
                                          </p:spTgt>
                                        </p:tgtEl>
                                      </p:cBhvr>
                                    </p:animEffect>
                                    <p:anim calcmode="lin" valueType="num">
                                      <p:cBhvr>
                                        <p:cTn id="46" dur="10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3555">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3555">
                                            <p:txEl>
                                              <p:pRg st="6" end="6"/>
                                            </p:txEl>
                                          </p:spTgt>
                                        </p:tgtEl>
                                        <p:attrNameLst>
                                          <p:attrName>style.visibility</p:attrName>
                                        </p:attrNameLst>
                                      </p:cBhvr>
                                      <p:to>
                                        <p:strVal val="visible"/>
                                      </p:to>
                                    </p:set>
                                    <p:animEffect transition="in" filter="fade">
                                      <p:cBhvr>
                                        <p:cTn id="50" dur="1000"/>
                                        <p:tgtEl>
                                          <p:spTgt spid="23555">
                                            <p:txEl>
                                              <p:pRg st="6" end="6"/>
                                            </p:txEl>
                                          </p:spTgt>
                                        </p:tgtEl>
                                      </p:cBhvr>
                                    </p:animEffect>
                                    <p:anim calcmode="lin" valueType="num">
                                      <p:cBhvr>
                                        <p:cTn id="51" dur="10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555">
                                            <p:txEl>
                                              <p:pRg st="7" end="7"/>
                                            </p:txEl>
                                          </p:spTgt>
                                        </p:tgtEl>
                                        <p:attrNameLst>
                                          <p:attrName>style.visibility</p:attrName>
                                        </p:attrNameLst>
                                      </p:cBhvr>
                                      <p:to>
                                        <p:strVal val="visible"/>
                                      </p:to>
                                    </p:set>
                                    <p:animEffect transition="in" filter="fade">
                                      <p:cBhvr>
                                        <p:cTn id="55" dur="1000"/>
                                        <p:tgtEl>
                                          <p:spTgt spid="23555">
                                            <p:txEl>
                                              <p:pRg st="7" end="7"/>
                                            </p:txEl>
                                          </p:spTgt>
                                        </p:tgtEl>
                                      </p:cBhvr>
                                    </p:animEffect>
                                    <p:anim calcmode="lin" valueType="num">
                                      <p:cBhvr>
                                        <p:cTn id="56" dur="10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23555">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3555">
                                            <p:txEl>
                                              <p:pRg st="8" end="8"/>
                                            </p:txEl>
                                          </p:spTgt>
                                        </p:tgtEl>
                                        <p:attrNameLst>
                                          <p:attrName>style.visibility</p:attrName>
                                        </p:attrNameLst>
                                      </p:cBhvr>
                                      <p:to>
                                        <p:strVal val="visible"/>
                                      </p:to>
                                    </p:set>
                                    <p:animEffect transition="in" filter="fade">
                                      <p:cBhvr>
                                        <p:cTn id="60" dur="1000"/>
                                        <p:tgtEl>
                                          <p:spTgt spid="23555">
                                            <p:txEl>
                                              <p:pRg st="8" end="8"/>
                                            </p:txEl>
                                          </p:spTgt>
                                        </p:tgtEl>
                                      </p:cBhvr>
                                    </p:animEffect>
                                    <p:anim calcmode="lin" valueType="num">
                                      <p:cBhvr>
                                        <p:cTn id="61" dur="1000" fill="hold"/>
                                        <p:tgtEl>
                                          <p:spTgt spid="23555">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355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3555">
                                            <p:txEl>
                                              <p:pRg st="9" end="9"/>
                                            </p:txEl>
                                          </p:spTgt>
                                        </p:tgtEl>
                                        <p:attrNameLst>
                                          <p:attrName>style.visibility</p:attrName>
                                        </p:attrNameLst>
                                      </p:cBhvr>
                                      <p:to>
                                        <p:strVal val="visible"/>
                                      </p:to>
                                    </p:set>
                                    <p:animEffect transition="in" filter="fade">
                                      <p:cBhvr>
                                        <p:cTn id="67" dur="1000"/>
                                        <p:tgtEl>
                                          <p:spTgt spid="23555">
                                            <p:txEl>
                                              <p:pRg st="9" end="9"/>
                                            </p:txEl>
                                          </p:spTgt>
                                        </p:tgtEl>
                                      </p:cBhvr>
                                    </p:animEffect>
                                    <p:anim calcmode="lin" valueType="num">
                                      <p:cBhvr>
                                        <p:cTn id="68" dur="1000" fill="hold"/>
                                        <p:tgtEl>
                                          <p:spTgt spid="23555">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235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Physical Layer</a:t>
            </a:r>
            <a:br>
              <a:rPr lang="en-US" dirty="0" smtClean="0"/>
            </a:br>
            <a:endParaRPr lang="en-US" dirty="0" smtClean="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smtClean="0">
                <a:solidFill>
                  <a:srgbClr val="7030A0"/>
                </a:solidFill>
              </a:rPr>
              <a:t>Physical layer:</a:t>
            </a:r>
          </a:p>
          <a:p>
            <a:pPr lvl="1"/>
            <a:r>
              <a:rPr lang="en-US" sz="1600" dirty="0" smtClean="0"/>
              <a:t>Transmission of </a:t>
            </a:r>
            <a:r>
              <a:rPr lang="en-US" sz="1600" dirty="0" err="1" smtClean="0"/>
              <a:t>bitstream</a:t>
            </a:r>
            <a:endParaRPr lang="en-US" sz="1600" dirty="0" smtClean="0"/>
          </a:p>
          <a:p>
            <a:pPr lvl="1"/>
            <a:r>
              <a:rPr lang="en-US" sz="1600" dirty="0" smtClean="0"/>
              <a:t>Apply appropriate encoding, modulation techniques</a:t>
            </a:r>
            <a:endParaRPr lang="en-US" sz="1600" dirty="0"/>
          </a:p>
          <a:p>
            <a:pPr lvl="1">
              <a:buFont typeface="Wingdings" pitchFamily="2" charset="2"/>
              <a:buChar char="q"/>
            </a:pPr>
            <a:endParaRPr lang="en-US" sz="1600" dirty="0" smtClean="0">
              <a:solidFill>
                <a:srgbClr val="7030A0"/>
              </a:solidFill>
            </a:endParaRPr>
          </a:p>
          <a:p>
            <a:pPr lvl="1" eaLnBrk="1" hangingPunct="1"/>
            <a:endParaRPr lang="en-US" sz="1600" dirty="0" smtClean="0"/>
          </a:p>
          <a:p>
            <a:pPr lvl="1" eaLnBrk="1" hangingPunct="1"/>
            <a:endParaRPr lang="en-US" sz="1600" dirty="0" smtClean="0">
              <a:solidFill>
                <a:srgbClr val="0070C0"/>
              </a:solidFill>
            </a:endParaRP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427933" y="1151785"/>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018469" y="346732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421583" y="188747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421583" y="25923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421583" y="33035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421583" y="40147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457127" y="1319872"/>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6654583" y="2760747"/>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539538" y="2026455"/>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6712592" y="4134245"/>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446377" y="1143893"/>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448628" y="1899277"/>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445935" y="2607425"/>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446473" y="3322036"/>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440549" y="4035031"/>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42063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IN" dirty="0" smtClean="0"/>
              <a:t>TCP/IP Layers</a:t>
            </a:r>
            <a:endParaRPr dirty="0"/>
          </a:p>
        </p:txBody>
      </p:sp>
      <p:sp>
        <p:nvSpPr>
          <p:cNvPr id="13315" name="Text Placeholder 2"/>
          <p:cNvSpPr>
            <a:spLocks noGrp="1"/>
          </p:cNvSpPr>
          <p:nvPr>
            <p:ph type="body" sz="quarter" idx="10"/>
          </p:nvPr>
        </p:nvSpPr>
        <p:spPr>
          <a:xfrm>
            <a:off x="375444" y="990600"/>
            <a:ext cx="8405812" cy="3103562"/>
          </a:xfrm>
        </p:spPr>
        <p:txBody>
          <a:bodyPr/>
          <a:lstStyle/>
          <a:p>
            <a:r>
              <a:rPr lang="en-US" sz="2000" dirty="0" smtClean="0"/>
              <a:t>Layers </a:t>
            </a:r>
            <a:r>
              <a:rPr lang="en-US" sz="2000" dirty="0" smtClean="0"/>
              <a:t>are arranged in vertical tasks</a:t>
            </a:r>
          </a:p>
          <a:p>
            <a:pPr lvl="1"/>
            <a:r>
              <a:rPr lang="en-US" sz="1600" dirty="0" smtClean="0"/>
              <a:t>Layer N uses service of layer N-1</a:t>
            </a:r>
          </a:p>
          <a:p>
            <a:pPr lvl="1"/>
            <a:r>
              <a:rPr lang="en-US" sz="1600" dirty="0" smtClean="0"/>
              <a:t>Layer N provides service to layer N+1</a:t>
            </a:r>
          </a:p>
          <a:p>
            <a:r>
              <a:rPr lang="en-US" sz="2000" dirty="0" smtClean="0"/>
              <a:t>Peer layers communicate with a protocol</a:t>
            </a:r>
          </a:p>
          <a:p>
            <a:pPr eaLnBrk="1" hangingPunct="1">
              <a:buFont typeface="Wingdings" pitchFamily="2" charset="2"/>
              <a:buChar char="q"/>
            </a:pPr>
            <a:endParaRPr lang="en-US" sz="2000" dirty="0">
              <a:solidFill>
                <a:srgbClr val="0070C0"/>
              </a:solidFill>
            </a:endParaRPr>
          </a:p>
        </p:txBody>
      </p:sp>
      <p:sp>
        <p:nvSpPr>
          <p:cNvPr id="13318" name="TextBox 4"/>
          <p:cNvSpPr txBox="1">
            <a:spLocks noChangeArrowheads="1"/>
          </p:cNvSpPr>
          <p:nvPr/>
        </p:nvSpPr>
        <p:spPr bwMode="auto">
          <a:xfrm>
            <a:off x="4725987" y="3248146"/>
            <a:ext cx="223216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pic>
        <p:nvPicPr>
          <p:cNvPr id="3" name="Picture 2" descr="chapter2.pdf - Dropbox - Google Chrome"/>
          <p:cNvPicPr>
            <a:picLocks noChangeAspect="1"/>
          </p:cNvPicPr>
          <p:nvPr/>
        </p:nvPicPr>
        <p:blipFill rotWithShape="1">
          <a:blip r:embed="rId3">
            <a:extLst>
              <a:ext uri="{28A0092B-C50C-407E-A947-70E740481C1C}">
                <a14:useLocalDpi xmlns:a14="http://schemas.microsoft.com/office/drawing/2010/main" val="0"/>
              </a:ext>
            </a:extLst>
          </a:blip>
          <a:srcRect l="56321" t="42125" r="22453" b="30429"/>
          <a:stretch/>
        </p:blipFill>
        <p:spPr>
          <a:xfrm>
            <a:off x="838597" y="2542381"/>
            <a:ext cx="3117271" cy="2438399"/>
          </a:xfrm>
          <a:prstGeom prst="rect">
            <a:avLst/>
          </a:prstGeom>
        </p:spPr>
      </p:pic>
      <p:sp>
        <p:nvSpPr>
          <p:cNvPr id="6"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8"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3"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4"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15"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6" name="Group 15">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17" name="Rectangle 16">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19" name="Group 18">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20" name="Rectangle 19">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2" name="Group 21">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23" name="Rectangle 22">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25" name="Group 24">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26" name="Rectangle 25">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28" name="Group 27">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29" name="Rectangle 28">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86243653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smtClean="0"/>
              <a:t>Protocol Data Unit</a:t>
            </a:r>
            <a:endParaRPr dirty="0"/>
          </a:p>
        </p:txBody>
      </p:sp>
      <p:sp>
        <p:nvSpPr>
          <p:cNvPr id="7" name="Rectangle 6"/>
          <p:cNvSpPr/>
          <p:nvPr/>
        </p:nvSpPr>
        <p:spPr bwMode="auto">
          <a:xfrm>
            <a:off x="4735483" y="1169988"/>
            <a:ext cx="18288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rPr>
              <a:t>User Data</a:t>
            </a:r>
          </a:p>
        </p:txBody>
      </p:sp>
      <p:sp>
        <p:nvSpPr>
          <p:cNvPr id="11" name="Rectangle 10"/>
          <p:cNvSpPr/>
          <p:nvPr/>
        </p:nvSpPr>
        <p:spPr bwMode="auto">
          <a:xfrm>
            <a:off x="3821083" y="19179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rPr>
              <a:t>TCP header</a:t>
            </a:r>
          </a:p>
        </p:txBody>
      </p:sp>
      <p:sp>
        <p:nvSpPr>
          <p:cNvPr id="12" name="Rectangle 11"/>
          <p:cNvSpPr/>
          <p:nvPr/>
        </p:nvSpPr>
        <p:spPr bwMode="auto">
          <a:xfrm>
            <a:off x="4735483" y="1917940"/>
            <a:ext cx="18288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endParaRPr>
          </a:p>
        </p:txBody>
      </p:sp>
      <p:sp>
        <p:nvSpPr>
          <p:cNvPr id="13" name="Rectangle 12"/>
          <p:cNvSpPr/>
          <p:nvPr/>
        </p:nvSpPr>
        <p:spPr bwMode="auto">
          <a:xfrm>
            <a:off x="2906683" y="25275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IP </a:t>
            </a:r>
            <a:r>
              <a:rPr lang="en-US" sz="1400" b="1" dirty="0">
                <a:latin typeface="Avenir Book" panose="020B0503020203020204" pitchFamily="34" charset="-78"/>
                <a:cs typeface="Avenir Book" panose="020B0503020203020204" pitchFamily="34" charset="-78"/>
              </a:rPr>
              <a:t>header</a:t>
            </a:r>
          </a:p>
        </p:txBody>
      </p:sp>
      <p:sp>
        <p:nvSpPr>
          <p:cNvPr id="14" name="Rectangle 13"/>
          <p:cNvSpPr/>
          <p:nvPr/>
        </p:nvSpPr>
        <p:spPr bwMode="auto">
          <a:xfrm>
            <a:off x="3821083" y="2527540"/>
            <a:ext cx="27432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venir Book" panose="020B0503020203020204" pitchFamily="34" charset="-78"/>
              <a:cs typeface="Avenir Book" panose="020B0503020203020204" pitchFamily="34" charset="-78"/>
            </a:endParaRPr>
          </a:p>
        </p:txBody>
      </p:sp>
      <p:sp>
        <p:nvSpPr>
          <p:cNvPr id="15" name="Rectangle 14"/>
          <p:cNvSpPr/>
          <p:nvPr/>
        </p:nvSpPr>
        <p:spPr bwMode="auto">
          <a:xfrm>
            <a:off x="1992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Ethernet </a:t>
            </a:r>
            <a:r>
              <a:rPr lang="en-US" sz="1400" b="1" dirty="0">
                <a:latin typeface="Avenir Book" panose="020B0503020203020204" pitchFamily="34" charset="-78"/>
                <a:cs typeface="Avenir Book" panose="020B0503020203020204" pitchFamily="34" charset="-78"/>
              </a:rPr>
              <a:t>header</a:t>
            </a:r>
          </a:p>
        </p:txBody>
      </p:sp>
      <p:sp>
        <p:nvSpPr>
          <p:cNvPr id="16" name="Rectangle 15"/>
          <p:cNvSpPr/>
          <p:nvPr/>
        </p:nvSpPr>
        <p:spPr bwMode="auto">
          <a:xfrm>
            <a:off x="2906683" y="3137140"/>
            <a:ext cx="36576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en-US" sz="1400" b="1" dirty="0">
              <a:latin typeface="Avenir Book" panose="020B0503020203020204" pitchFamily="34" charset="-78"/>
              <a:cs typeface="Avenir Book" panose="020B0503020203020204" pitchFamily="34" charset="-78"/>
            </a:endParaRPr>
          </a:p>
        </p:txBody>
      </p:sp>
      <p:sp>
        <p:nvSpPr>
          <p:cNvPr id="17" name="Rectangle 16"/>
          <p:cNvSpPr/>
          <p:nvPr/>
        </p:nvSpPr>
        <p:spPr bwMode="auto">
          <a:xfrm>
            <a:off x="6564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1400" b="1" dirty="0" smtClean="0">
                <a:latin typeface="Avenir Book" panose="020B0503020203020204" pitchFamily="34" charset="-78"/>
                <a:cs typeface="Avenir Book" panose="020B0503020203020204" pitchFamily="34" charset="-78"/>
              </a:rPr>
              <a:t>Ethernet trailer</a:t>
            </a:r>
            <a:endParaRPr lang="en-US" sz="1400" b="1" dirty="0">
              <a:latin typeface="Avenir Book" panose="020B0503020203020204" pitchFamily="34" charset="-78"/>
              <a:cs typeface="Avenir Book" panose="020B0503020203020204" pitchFamily="34" charset="-78"/>
            </a:endParaRPr>
          </a:p>
        </p:txBody>
      </p:sp>
      <p:sp>
        <p:nvSpPr>
          <p:cNvPr id="8" name="TextBox 7"/>
          <p:cNvSpPr txBox="1"/>
          <p:nvPr/>
        </p:nvSpPr>
        <p:spPr>
          <a:xfrm>
            <a:off x="936266" y="3746740"/>
            <a:ext cx="6705600" cy="369332"/>
          </a:xfrm>
          <a:prstGeom prst="rect">
            <a:avLst/>
          </a:prstGeom>
          <a:noFill/>
        </p:spPr>
        <p:txBody>
          <a:bodyPr wrap="square" rtlCol="0">
            <a:spAutoFit/>
          </a:bodyPr>
          <a:lstStyle/>
          <a:p>
            <a:r>
              <a:rPr lang="en-US" dirty="0" smtClean="0">
                <a:latin typeface="Avenir Book" panose="020B0503020203020204" pitchFamily="34" charset="-78"/>
                <a:cs typeface="Avenir Book" panose="020B0503020203020204" pitchFamily="34" charset="-78"/>
              </a:rPr>
              <a:t>1011100100011……………..1110010100110010010</a:t>
            </a:r>
            <a:endParaRPr lang="en-US" dirty="0">
              <a:latin typeface="Avenir Book" panose="020B0503020203020204" pitchFamily="34" charset="-78"/>
              <a:cs typeface="Avenir Book" panose="020B0503020203020204" pitchFamily="34" charset="-78"/>
            </a:endParaRPr>
          </a:p>
        </p:txBody>
      </p:sp>
      <p:pic>
        <p:nvPicPr>
          <p:cNvPr id="19" name="Picture 18" descr="Google Image Result for - Google Chrome"/>
          <p:cNvPicPr>
            <a:picLocks noChangeAspect="1"/>
          </p:cNvPicPr>
          <p:nvPr/>
        </p:nvPicPr>
        <p:blipFill rotWithShape="1">
          <a:blip r:embed="rId3">
            <a:extLst>
              <a:ext uri="{28A0092B-C50C-407E-A947-70E740481C1C}">
                <a14:useLocalDpi xmlns:a14="http://schemas.microsoft.com/office/drawing/2010/main" val="0"/>
              </a:ext>
            </a:extLst>
          </a:blip>
          <a:srcRect l="6982" t="43113" r="37453" b="41188"/>
          <a:stretch/>
        </p:blipFill>
        <p:spPr>
          <a:xfrm>
            <a:off x="1015340" y="4290204"/>
            <a:ext cx="6452559" cy="868392"/>
          </a:xfrm>
          <a:prstGeom prst="rect">
            <a:avLst/>
          </a:prstGeom>
        </p:spPr>
      </p:pic>
      <p:sp>
        <p:nvSpPr>
          <p:cNvPr id="23" name="TextBox 22"/>
          <p:cNvSpPr txBox="1"/>
          <p:nvPr/>
        </p:nvSpPr>
        <p:spPr>
          <a:xfrm>
            <a:off x="7467899" y="1308340"/>
            <a:ext cx="1955321"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Application-layer </a:t>
            </a:r>
            <a:r>
              <a:rPr lang="en-US" sz="1200" b="1" dirty="0" smtClean="0">
                <a:solidFill>
                  <a:srgbClr val="C00000"/>
                </a:solidFill>
                <a:latin typeface="Avenir Book" panose="020B0503020203020204" pitchFamily="34" charset="-78"/>
                <a:cs typeface="Avenir Book" panose="020B0503020203020204" pitchFamily="34" charset="-78"/>
              </a:rPr>
              <a:t>message</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4" name="TextBox 23"/>
          <p:cNvSpPr txBox="1"/>
          <p:nvPr/>
        </p:nvSpPr>
        <p:spPr>
          <a:xfrm>
            <a:off x="7610596" y="2008040"/>
            <a:ext cx="1284616" cy="461665"/>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Transport-layer </a:t>
            </a:r>
            <a:r>
              <a:rPr lang="en-US" sz="1200" b="1" dirty="0" smtClean="0">
                <a:solidFill>
                  <a:srgbClr val="C00000"/>
                </a:solidFill>
                <a:latin typeface="Avenir Book" panose="020B0503020203020204" pitchFamily="34" charset="-78"/>
                <a:cs typeface="Avenir Book" panose="020B0503020203020204" pitchFamily="34" charset="-78"/>
              </a:rPr>
              <a:t>segment</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5" name="TextBox 24"/>
          <p:cNvSpPr txBox="1"/>
          <p:nvPr/>
        </p:nvSpPr>
        <p:spPr>
          <a:xfrm>
            <a:off x="7641866" y="2617640"/>
            <a:ext cx="1284616" cy="461665"/>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Network-layer</a:t>
            </a:r>
            <a:r>
              <a:rPr lang="en-US" sz="1200" b="1" dirty="0" smtClean="0">
                <a:solidFill>
                  <a:srgbClr val="C00000"/>
                </a:solidFill>
                <a:latin typeface="Avenir Book" panose="020B0503020203020204" pitchFamily="34" charset="-78"/>
                <a:cs typeface="Avenir Book" panose="020B0503020203020204" pitchFamily="34" charset="-78"/>
              </a:rPr>
              <a:t> </a:t>
            </a:r>
            <a:r>
              <a:rPr lang="en-US" sz="1200" b="1" dirty="0" smtClean="0">
                <a:solidFill>
                  <a:srgbClr val="C00000"/>
                </a:solidFill>
                <a:latin typeface="Avenir Book" panose="020B0503020203020204" pitchFamily="34" charset="-78"/>
                <a:cs typeface="Avenir Book" panose="020B0503020203020204" pitchFamily="34" charset="-78"/>
              </a:rPr>
              <a:t>datagram</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6" name="TextBox 25"/>
          <p:cNvSpPr txBox="1"/>
          <p:nvPr/>
        </p:nvSpPr>
        <p:spPr>
          <a:xfrm>
            <a:off x="7681404" y="3211850"/>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Link-layer</a:t>
            </a:r>
            <a:r>
              <a:rPr lang="en-US" sz="1200" b="1" dirty="0" smtClean="0">
                <a:solidFill>
                  <a:srgbClr val="C00000"/>
                </a:solidFill>
                <a:latin typeface="Avenir Book" panose="020B0503020203020204" pitchFamily="34" charset="-78"/>
                <a:cs typeface="Avenir Book" panose="020B0503020203020204" pitchFamily="34" charset="-78"/>
              </a:rPr>
              <a:t> </a:t>
            </a:r>
            <a:r>
              <a:rPr lang="en-US" sz="1200" b="1" dirty="0" smtClean="0">
                <a:solidFill>
                  <a:srgbClr val="C00000"/>
                </a:solidFill>
                <a:latin typeface="Avenir Book" panose="020B0503020203020204" pitchFamily="34" charset="-78"/>
                <a:cs typeface="Avenir Book" panose="020B0503020203020204" pitchFamily="34" charset="-78"/>
              </a:rPr>
              <a:t>frame</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7" name="TextBox 26"/>
          <p:cNvSpPr txBox="1"/>
          <p:nvPr/>
        </p:nvSpPr>
        <p:spPr>
          <a:xfrm>
            <a:off x="7681404" y="3839072"/>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Physical bits</a:t>
            </a:r>
            <a:endParaRPr lang="en-US" sz="1200" b="1" dirty="0">
              <a:solidFill>
                <a:srgbClr val="C00000"/>
              </a:solidFill>
              <a:latin typeface="Avenir Book" panose="020B0503020203020204" pitchFamily="34" charset="-78"/>
              <a:cs typeface="Avenir Book" panose="020B0503020203020204" pitchFamily="34" charset="-78"/>
            </a:endParaRPr>
          </a:p>
        </p:txBody>
      </p:sp>
      <p:sp>
        <p:nvSpPr>
          <p:cNvPr id="28" name="TextBox 27"/>
          <p:cNvSpPr txBox="1"/>
          <p:nvPr/>
        </p:nvSpPr>
        <p:spPr>
          <a:xfrm>
            <a:off x="7658041" y="4585900"/>
            <a:ext cx="1284616" cy="276999"/>
          </a:xfrm>
          <a:prstGeom prst="rect">
            <a:avLst/>
          </a:prstGeom>
          <a:noFill/>
        </p:spPr>
        <p:txBody>
          <a:bodyPr wrap="square" rtlCol="0">
            <a:spAutoFit/>
          </a:bodyPr>
          <a:lstStyle/>
          <a:p>
            <a:r>
              <a:rPr lang="en-US" sz="1200" b="1" dirty="0" smtClean="0">
                <a:solidFill>
                  <a:srgbClr val="C00000"/>
                </a:solidFill>
                <a:latin typeface="Avenir Book" panose="020B0503020203020204" pitchFamily="34" charset="-78"/>
                <a:cs typeface="Avenir Book" panose="020B0503020203020204" pitchFamily="34" charset="-78"/>
              </a:rPr>
              <a:t>Physical signal</a:t>
            </a:r>
            <a:endParaRPr lang="en-US" sz="1200" b="1" dirty="0">
              <a:solidFill>
                <a:srgbClr val="C00000"/>
              </a:solidFill>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32941984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8CD900-19EC-824C-BF74-AADFBF5A172E}"/>
              </a:ext>
            </a:extLst>
          </p:cNvPr>
          <p:cNvSpPr>
            <a:spLocks noGrp="1"/>
          </p:cNvSpPr>
          <p:nvPr>
            <p:ph type="title"/>
          </p:nvPr>
        </p:nvSpPr>
        <p:spPr>
          <a:xfrm>
            <a:off x="357158" y="285728"/>
            <a:ext cx="8786842" cy="894622"/>
          </a:xfrm>
        </p:spPr>
        <p:txBody>
          <a:bodyPr>
            <a:normAutofit/>
          </a:bodyPr>
          <a:lstStyle/>
          <a:p>
            <a:r>
              <a:rPr lang="en-US" altLang="en-US" sz="4400" dirty="0">
                <a:ea typeface="ＭＳ Ｐゴシック" panose="020B0600070205080204" pitchFamily="34" charset="-128"/>
              </a:rPr>
              <a:t>Services, Layering and Encapsulation</a:t>
            </a:r>
            <a:endParaRPr lang="en-US" sz="4400" dirty="0"/>
          </a:p>
        </p:txBody>
      </p:sp>
      <p:sp>
        <p:nvSpPr>
          <p:cNvPr id="11"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25618" y="4907541"/>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6" name="TextBox 15">
            <a:extLst>
              <a:ext uri="{FF2B5EF4-FFF2-40B4-BE49-F238E27FC236}">
                <a16:creationId xmlns:a16="http://schemas.microsoft.com/office/drawing/2014/main" id="{2CE37313-1E06-C945-A455-53ADE2AA5971}"/>
              </a:ext>
            </a:extLst>
          </p:cNvPr>
          <p:cNvSpPr txBox="1"/>
          <p:nvPr/>
        </p:nvSpPr>
        <p:spPr>
          <a:xfrm>
            <a:off x="1777256" y="3343610"/>
            <a:ext cx="5572295" cy="1588127"/>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smtClean="0">
                <a:latin typeface="Avenir Book" panose="020B0503020203020204" pitchFamily="34" charset="-78"/>
                <a:cs typeface="Avenir Book" panose="020B0503020203020204" pitchFamily="34" charset="-78"/>
              </a:rPr>
              <a:t>Transport-layer </a:t>
            </a:r>
            <a:r>
              <a:rPr lang="en-US" sz="1800" dirty="0">
                <a:latin typeface="Avenir Book" panose="020B0503020203020204" pitchFamily="34" charset="-78"/>
                <a:cs typeface="Avenir Book" panose="020B0503020203020204" pitchFamily="34" charset="-78"/>
              </a:rPr>
              <a:t>protocol </a:t>
            </a:r>
            <a:r>
              <a:rPr lang="en-US" sz="1800" dirty="0" smtClean="0">
                <a:solidFill>
                  <a:srgbClr val="0000A3"/>
                </a:solidFill>
                <a:latin typeface="Avenir Book" panose="020B0503020203020204" pitchFamily="34" charset="-78"/>
                <a:cs typeface="Avenir Book" panose="020B0503020203020204" pitchFamily="34" charset="-78"/>
              </a:rPr>
              <a:t>encapsulates </a:t>
            </a:r>
            <a:r>
              <a:rPr lang="en-US" sz="1800" dirty="0" smtClean="0">
                <a:latin typeface="Avenir Book" panose="020B0503020203020204" pitchFamily="34" charset="-78"/>
                <a:cs typeface="Avenir Book" panose="020B0503020203020204" pitchFamily="34" charset="-78"/>
              </a:rPr>
              <a:t>application-layer </a:t>
            </a:r>
            <a:r>
              <a:rPr lang="en-US" sz="1800" dirty="0">
                <a:latin typeface="Avenir Book" panose="020B0503020203020204" pitchFamily="34" charset="-78"/>
                <a:cs typeface="Avenir Book" panose="020B0503020203020204" pitchFamily="34" charset="-78"/>
              </a:rPr>
              <a:t>message, M, with </a:t>
            </a:r>
            <a:r>
              <a:rPr lang="en-US" sz="1800" i="1" dirty="0">
                <a:latin typeface="Avenir Book" panose="020B0503020203020204" pitchFamily="34" charset="-78"/>
                <a:cs typeface="Avenir Book" panose="020B0503020203020204" pitchFamily="34" charset="-78"/>
              </a:rPr>
              <a:t>transport</a:t>
            </a:r>
            <a:r>
              <a:rPr lang="en-US" sz="1800" dirty="0">
                <a:latin typeface="Avenir Book" panose="020B0503020203020204" pitchFamily="34" charset="-78"/>
                <a:cs typeface="Avenir Book" panose="020B0503020203020204" pitchFamily="34" charset="-78"/>
              </a:rPr>
              <a:t>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to create a transport-layer </a:t>
            </a:r>
            <a:r>
              <a:rPr lang="en-US" sz="1800" dirty="0">
                <a:solidFill>
                  <a:srgbClr val="C00000"/>
                </a:solidFill>
                <a:latin typeface="Avenir Book" panose="020B0503020203020204" pitchFamily="34" charset="-78"/>
                <a:cs typeface="Avenir Book" panose="020B0503020203020204" pitchFamily="34" charset="-78"/>
              </a:rPr>
              <a:t>segment</a:t>
            </a:r>
            <a:endParaRPr lang="en-US" sz="1800" baseline="-25000" dirty="0">
              <a:solidFill>
                <a:srgbClr val="C00000"/>
              </a:solidFill>
              <a:latin typeface="Avenir Book" panose="020B0503020203020204" pitchFamily="34" charset="-78"/>
              <a:cs typeface="Avenir Book" panose="020B0503020203020204" pitchFamily="34" charset="-78"/>
            </a:endParaRP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transport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17" name="Group 16">
            <a:extLst>
              <a:ext uri="{FF2B5EF4-FFF2-40B4-BE49-F238E27FC236}">
                <a16:creationId xmlns:a16="http://schemas.microsoft.com/office/drawing/2014/main" id="{BD0C4974-D689-414F-A2EB-9B1043F3314D}"/>
              </a:ext>
            </a:extLst>
          </p:cNvPr>
          <p:cNvGrpSpPr/>
          <p:nvPr/>
        </p:nvGrpSpPr>
        <p:grpSpPr>
          <a:xfrm>
            <a:off x="229" y="956067"/>
            <a:ext cx="1765726" cy="4034752"/>
            <a:chOff x="1484027" y="1706480"/>
            <a:chExt cx="1765726" cy="4034752"/>
          </a:xfrm>
        </p:grpSpPr>
        <p:sp>
          <p:nvSpPr>
            <p:cNvPr id="18"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 name="Straight Connector 19">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382205" y="4976793"/>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58" name="Group 57">
            <a:extLst>
              <a:ext uri="{FF2B5EF4-FFF2-40B4-BE49-F238E27FC236}">
                <a16:creationId xmlns:a16="http://schemas.microsoft.com/office/drawing/2014/main" id="{94888FAE-136F-094E-BF2A-11D94A17BB7F}"/>
              </a:ext>
            </a:extLst>
          </p:cNvPr>
          <p:cNvGrpSpPr/>
          <p:nvPr/>
        </p:nvGrpSpPr>
        <p:grpSpPr>
          <a:xfrm>
            <a:off x="7369743" y="969355"/>
            <a:ext cx="1765726" cy="4034752"/>
            <a:chOff x="1484027" y="1706480"/>
            <a:chExt cx="1765726" cy="4034752"/>
          </a:xfrm>
        </p:grpSpPr>
        <p:sp>
          <p:nvSpPr>
            <p:cNvPr id="59"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0"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61" name="Straight Connector 60">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204AF74-1396-104A-87D1-95A4614EA10A}"/>
              </a:ext>
            </a:extLst>
          </p:cNvPr>
          <p:cNvGrpSpPr/>
          <p:nvPr/>
        </p:nvGrpSpPr>
        <p:grpSpPr>
          <a:xfrm>
            <a:off x="1734739" y="1919602"/>
            <a:ext cx="5768716" cy="1158257"/>
            <a:chOff x="3211642" y="2368401"/>
            <a:chExt cx="5768716" cy="1158257"/>
          </a:xfrm>
        </p:grpSpPr>
        <p:cxnSp>
          <p:nvCxnSpPr>
            <p:cNvPr id="66" name="Straight Arrow Connector 65">
              <a:extLst>
                <a:ext uri="{FF2B5EF4-FFF2-40B4-BE49-F238E27FC236}">
                  <a16:creationId xmlns:a16="http://schemas.microsoft.com/office/drawing/2014/main" id="{44026509-71C6-2A41-AD9B-DEF9BBBA327C}"/>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F3F96C4-7C44-5A46-A288-AFF998E8C12A}"/>
                </a:ext>
              </a:extLst>
            </p:cNvPr>
            <p:cNvSpPr txBox="1"/>
            <p:nvPr/>
          </p:nvSpPr>
          <p:spPr>
            <a:xfrm>
              <a:off x="3359490" y="2717590"/>
              <a:ext cx="5620868"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Transport-layer </a:t>
              </a:r>
              <a:r>
                <a:rPr lang="en-US" dirty="0">
                  <a:latin typeface="Avenir Book" panose="020B0503020203020204" pitchFamily="34" charset="-78"/>
                  <a:cs typeface="Avenir Book" panose="020B0503020203020204" pitchFamily="34" charset="-78"/>
                </a:rPr>
                <a:t>protocol transfers M (e.g., reliably) from one </a:t>
              </a:r>
              <a:r>
                <a:rPr lang="en-US" i="1" dirty="0">
                  <a:latin typeface="Avenir Book" panose="020B0503020203020204" pitchFamily="34" charset="-78"/>
                  <a:cs typeface="Avenir Book" panose="020B0503020203020204" pitchFamily="34" charset="-78"/>
                </a:rPr>
                <a:t>process</a:t>
              </a:r>
              <a:r>
                <a:rPr lang="en-US" dirty="0">
                  <a:latin typeface="Avenir Book" panose="020B0503020203020204" pitchFamily="34" charset="-78"/>
                  <a:cs typeface="Avenir Book" panose="020B0503020203020204" pitchFamily="34" charset="-78"/>
                </a:rPr>
                <a:t> to another, using services of network layer</a:t>
              </a:r>
            </a:p>
          </p:txBody>
        </p:sp>
        <p:sp>
          <p:nvSpPr>
            <p:cNvPr id="68" name="Rectangle 67">
              <a:extLst>
                <a:ext uri="{FF2B5EF4-FFF2-40B4-BE49-F238E27FC236}">
                  <a16:creationId xmlns:a16="http://schemas.microsoft.com/office/drawing/2014/main" id="{7BCE6F83-E984-0A47-ACF6-560550DA22AC}"/>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69" name="Group 185">
              <a:extLst>
                <a:ext uri="{FF2B5EF4-FFF2-40B4-BE49-F238E27FC236}">
                  <a16:creationId xmlns:a16="http://schemas.microsoft.com/office/drawing/2014/main" id="{BBEFAA32-01D5-174D-A563-219B7E938E65}"/>
                </a:ext>
              </a:extLst>
            </p:cNvPr>
            <p:cNvGrpSpPr>
              <a:grpSpLocks/>
            </p:cNvGrpSpPr>
            <p:nvPr/>
          </p:nvGrpSpPr>
          <p:grpSpPr bwMode="auto">
            <a:xfrm>
              <a:off x="5690810" y="2434317"/>
              <a:ext cx="908052" cy="301625"/>
              <a:chOff x="1848" y="2046"/>
              <a:chExt cx="572" cy="190"/>
            </a:xfrm>
          </p:grpSpPr>
          <p:grpSp>
            <p:nvGrpSpPr>
              <p:cNvPr id="70" name="Group 179">
                <a:extLst>
                  <a:ext uri="{FF2B5EF4-FFF2-40B4-BE49-F238E27FC236}">
                    <a16:creationId xmlns:a16="http://schemas.microsoft.com/office/drawing/2014/main" id="{2F1E9753-461B-724C-ACD8-92A06085DCFF}"/>
                  </a:ext>
                </a:extLst>
              </p:cNvPr>
              <p:cNvGrpSpPr>
                <a:grpSpLocks/>
              </p:cNvGrpSpPr>
              <p:nvPr/>
            </p:nvGrpSpPr>
            <p:grpSpPr bwMode="auto">
              <a:xfrm>
                <a:off x="1848" y="2047"/>
                <a:ext cx="187" cy="184"/>
                <a:chOff x="1959" y="2058"/>
                <a:chExt cx="187" cy="184"/>
              </a:xfrm>
            </p:grpSpPr>
            <p:sp>
              <p:nvSpPr>
                <p:cNvPr id="74" name="Rectangle 180">
                  <a:extLst>
                    <a:ext uri="{FF2B5EF4-FFF2-40B4-BE49-F238E27FC236}">
                      <a16:creationId xmlns:a16="http://schemas.microsoft.com/office/drawing/2014/main" id="{458B0BF5-90AD-E548-AAB1-86D4685BA81E}"/>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5" name="Rectangle 181">
                  <a:extLst>
                    <a:ext uri="{FF2B5EF4-FFF2-40B4-BE49-F238E27FC236}">
                      <a16:creationId xmlns:a16="http://schemas.microsoft.com/office/drawing/2014/main" id="{1E3E44CE-06FB-264E-B1D2-5C7788F13081}"/>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71" name="Group 182">
                <a:extLst>
                  <a:ext uri="{FF2B5EF4-FFF2-40B4-BE49-F238E27FC236}">
                    <a16:creationId xmlns:a16="http://schemas.microsoft.com/office/drawing/2014/main" id="{647AE73E-75D6-7D44-BB6A-A49CECE4F95B}"/>
                  </a:ext>
                </a:extLst>
              </p:cNvPr>
              <p:cNvGrpSpPr>
                <a:grpSpLocks/>
              </p:cNvGrpSpPr>
              <p:nvPr/>
            </p:nvGrpSpPr>
            <p:grpSpPr bwMode="auto">
              <a:xfrm>
                <a:off x="1992" y="2046"/>
                <a:ext cx="428" cy="190"/>
                <a:chOff x="780" y="1553"/>
                <a:chExt cx="428" cy="190"/>
              </a:xfrm>
            </p:grpSpPr>
            <p:sp>
              <p:nvSpPr>
                <p:cNvPr id="72" name="Rectangle 183">
                  <a:extLst>
                    <a:ext uri="{FF2B5EF4-FFF2-40B4-BE49-F238E27FC236}">
                      <a16:creationId xmlns:a16="http://schemas.microsoft.com/office/drawing/2014/main" id="{E2065433-0D2A-3446-BC7D-8CEDCA3DD66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3" name="Rectangle 184">
                  <a:extLst>
                    <a:ext uri="{FF2B5EF4-FFF2-40B4-BE49-F238E27FC236}">
                      <a16:creationId xmlns:a16="http://schemas.microsoft.com/office/drawing/2014/main" id="{6E32735B-6992-604C-B1C0-390BFA95D359}"/>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sp>
        <p:nvSpPr>
          <p:cNvPr id="76" name="TextBox 75">
            <a:extLst>
              <a:ext uri="{FF2B5EF4-FFF2-40B4-BE49-F238E27FC236}">
                <a16:creationId xmlns:a16="http://schemas.microsoft.com/office/drawing/2014/main" id="{BDA85EA9-5376-4A4E-AEA3-D00FB0A25494}"/>
              </a:ext>
            </a:extLst>
          </p:cNvPr>
          <p:cNvSpPr txBox="1"/>
          <p:nvPr/>
        </p:nvSpPr>
        <p:spPr>
          <a:xfrm>
            <a:off x="1705950" y="1340591"/>
            <a:ext cx="5643602"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Application </a:t>
            </a:r>
            <a:r>
              <a:rPr lang="en-US" dirty="0">
                <a:latin typeface="Avenir Book" panose="020B0503020203020204" pitchFamily="34" charset="-78"/>
                <a:cs typeface="Avenir Book" panose="020B0503020203020204" pitchFamily="34" charset="-78"/>
              </a:rPr>
              <a:t>exchanges </a:t>
            </a:r>
            <a:r>
              <a:rPr lang="en-US" dirty="0">
                <a:solidFill>
                  <a:srgbClr val="C00000"/>
                </a:solidFill>
                <a:latin typeface="Avenir Book" panose="020B0503020203020204" pitchFamily="34" charset="-78"/>
                <a:cs typeface="Avenir Book" panose="020B0503020203020204" pitchFamily="34" charset="-78"/>
              </a:rPr>
              <a:t>messages</a:t>
            </a:r>
            <a:r>
              <a:rPr lang="en-US" dirty="0">
                <a:latin typeface="Avenir Book" panose="020B0503020203020204" pitchFamily="34" charset="-78"/>
                <a:cs typeface="Avenir Book" panose="020B0503020203020204" pitchFamily="34" charset="-78"/>
              </a:rPr>
              <a:t> to implement some application service using </a:t>
            </a:r>
            <a:r>
              <a:rPr lang="en-US" i="1" dirty="0">
                <a:latin typeface="Avenir Book" panose="020B0503020203020204" pitchFamily="34" charset="-78"/>
                <a:cs typeface="Avenir Book" panose="020B0503020203020204" pitchFamily="34" charset="-78"/>
              </a:rPr>
              <a:t>services</a:t>
            </a:r>
            <a:r>
              <a:rPr lang="en-US" dirty="0">
                <a:latin typeface="Avenir Book" panose="020B0503020203020204" pitchFamily="34" charset="-78"/>
                <a:cs typeface="Avenir Book" panose="020B0503020203020204" pitchFamily="34" charset="-78"/>
              </a:rPr>
              <a:t> of transport layer</a:t>
            </a:r>
          </a:p>
        </p:txBody>
      </p:sp>
      <p:grpSp>
        <p:nvGrpSpPr>
          <p:cNvPr id="77" name="Group 76">
            <a:extLst>
              <a:ext uri="{FF2B5EF4-FFF2-40B4-BE49-F238E27FC236}">
                <a16:creationId xmlns:a16="http://schemas.microsoft.com/office/drawing/2014/main" id="{CB92BE64-DD95-B746-BF9A-8A0857499E1E}"/>
              </a:ext>
            </a:extLst>
          </p:cNvPr>
          <p:cNvGrpSpPr/>
          <p:nvPr/>
        </p:nvGrpSpPr>
        <p:grpSpPr>
          <a:xfrm>
            <a:off x="1777387" y="1040793"/>
            <a:ext cx="5651292" cy="389744"/>
            <a:chOff x="3270354" y="1798823"/>
            <a:chExt cx="5651292" cy="389744"/>
          </a:xfrm>
        </p:grpSpPr>
        <p:cxnSp>
          <p:nvCxnSpPr>
            <p:cNvPr id="78" name="Straight Arrow Connector 77">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80" name="Group 175">
              <a:extLst>
                <a:ext uri="{FF2B5EF4-FFF2-40B4-BE49-F238E27FC236}">
                  <a16:creationId xmlns:a16="http://schemas.microsoft.com/office/drawing/2014/main" id="{88BE32B5-AD28-CB44-B25F-0BE0155F4E5A}"/>
                </a:ext>
              </a:extLst>
            </p:cNvPr>
            <p:cNvGrpSpPr>
              <a:grpSpLocks/>
            </p:cNvGrpSpPr>
            <p:nvPr/>
          </p:nvGrpSpPr>
          <p:grpSpPr bwMode="auto">
            <a:xfrm>
              <a:off x="5953470" y="1857555"/>
              <a:ext cx="679450" cy="301625"/>
              <a:chOff x="780" y="1553"/>
              <a:chExt cx="428" cy="190"/>
            </a:xfrm>
          </p:grpSpPr>
          <p:sp>
            <p:nvSpPr>
              <p:cNvPr id="81"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82"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83" name="TextBox 82">
            <a:extLst>
              <a:ext uri="{FF2B5EF4-FFF2-40B4-BE49-F238E27FC236}">
                <a16:creationId xmlns:a16="http://schemas.microsoft.com/office/drawing/2014/main" id="{E7B29E55-88BD-AD40-949B-5E711ABB4016}"/>
              </a:ext>
            </a:extLst>
          </p:cNvPr>
          <p:cNvSpPr txBox="1"/>
          <p:nvPr/>
        </p:nvSpPr>
        <p:spPr>
          <a:xfrm>
            <a:off x="5648795" y="-1246996"/>
            <a:ext cx="45719" cy="369332"/>
          </a:xfrm>
          <a:prstGeom prst="rect">
            <a:avLst/>
          </a:prstGeom>
          <a:no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42557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dissolv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par>
                                <p:cTn id="16" presetID="9" presetClass="exit" presetSubtype="0" fill="hold" grpId="1" nodeType="withEffect">
                                  <p:stCondLst>
                                    <p:cond delay="0"/>
                                  </p:stCondLst>
                                  <p:childTnLst>
                                    <p:animEffect transition="out" filter="dissolve">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3B8CD900-19EC-824C-BF74-AADFBF5A172E}"/>
              </a:ext>
            </a:extLst>
          </p:cNvPr>
          <p:cNvSpPr>
            <a:spLocks noGrp="1"/>
          </p:cNvSpPr>
          <p:nvPr>
            <p:ph type="title"/>
          </p:nvPr>
        </p:nvSpPr>
        <p:spPr>
          <a:xfrm>
            <a:off x="149629" y="285728"/>
            <a:ext cx="8955899" cy="894622"/>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42"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47248" y="4905257"/>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47" name="Straight Arrow Connector 46">
            <a:extLst>
              <a:ext uri="{FF2B5EF4-FFF2-40B4-BE49-F238E27FC236}">
                <a16:creationId xmlns:a16="http://schemas.microsoft.com/office/drawing/2014/main" id="{2ACB87E4-845E-A542-9CE2-5864050E17AD}"/>
              </a:ext>
            </a:extLst>
          </p:cNvPr>
          <p:cNvCxnSpPr>
            <a:cxnSpLocks/>
          </p:cNvCxnSpPr>
          <p:nvPr/>
        </p:nvCxnSpPr>
        <p:spPr>
          <a:xfrm>
            <a:off x="1676008" y="218151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22C09FB-549C-8E44-8641-4B4BD5A57453}"/>
              </a:ext>
            </a:extLst>
          </p:cNvPr>
          <p:cNvSpPr txBox="1"/>
          <p:nvPr/>
        </p:nvSpPr>
        <p:spPr>
          <a:xfrm>
            <a:off x="1390256" y="2249706"/>
            <a:ext cx="6357982" cy="546881"/>
          </a:xfrm>
          <a:prstGeom prst="rect">
            <a:avLst/>
          </a:prstGeom>
          <a:noFill/>
        </p:spPr>
        <p:txBody>
          <a:bodyPr wrap="square" rtlCol="0">
            <a:spAutoFit/>
          </a:bodyPr>
          <a:lstStyle/>
          <a:p>
            <a:pPr algn="ctr">
              <a:lnSpc>
                <a:spcPct val="85000"/>
              </a:lnSpc>
            </a:pPr>
            <a:r>
              <a:rPr lang="en-US" sz="1700" dirty="0">
                <a:solidFill>
                  <a:srgbClr val="C00000"/>
                </a:solidFill>
                <a:latin typeface="Avenir Book" panose="020B0503020203020204" pitchFamily="34" charset="-78"/>
                <a:cs typeface="Avenir Book" panose="020B0503020203020204" pitchFamily="34" charset="-78"/>
              </a:rPr>
              <a:t>Transport-layer </a:t>
            </a:r>
            <a:r>
              <a:rPr lang="en-US" sz="1700" dirty="0">
                <a:latin typeface="Avenir Book" panose="020B0503020203020204" pitchFamily="34" charset="-78"/>
                <a:cs typeface="Avenir Book" panose="020B0503020203020204" pitchFamily="34" charset="-78"/>
              </a:rPr>
              <a:t>protocol transfers M (e.g., reliably) from one </a:t>
            </a:r>
            <a:r>
              <a:rPr lang="en-US" sz="1700" i="1" dirty="0">
                <a:latin typeface="Avenir Book" panose="020B0503020203020204" pitchFamily="34" charset="-78"/>
                <a:cs typeface="Avenir Book" panose="020B0503020203020204" pitchFamily="34" charset="-78"/>
              </a:rPr>
              <a:t>process</a:t>
            </a:r>
            <a:r>
              <a:rPr lang="en-US" sz="1700" dirty="0">
                <a:latin typeface="Avenir Book" panose="020B0503020203020204" pitchFamily="34" charset="-78"/>
                <a:cs typeface="Avenir Book" panose="020B0503020203020204" pitchFamily="34" charset="-78"/>
              </a:rPr>
              <a:t> to another, using services of network layer</a:t>
            </a:r>
          </a:p>
        </p:txBody>
      </p:sp>
      <p:sp>
        <p:nvSpPr>
          <p:cNvPr id="49" name="Rectangle 48">
            <a:extLst>
              <a:ext uri="{FF2B5EF4-FFF2-40B4-BE49-F238E27FC236}">
                <a16:creationId xmlns:a16="http://schemas.microsoft.com/office/drawing/2014/main" id="{EE8BAFE3-3C6F-F143-9E4B-2A620EAB382E}"/>
              </a:ext>
            </a:extLst>
          </p:cNvPr>
          <p:cNvSpPr/>
          <p:nvPr/>
        </p:nvSpPr>
        <p:spPr>
          <a:xfrm>
            <a:off x="4220746" y="1900517"/>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50" name="Group 185">
            <a:extLst>
              <a:ext uri="{FF2B5EF4-FFF2-40B4-BE49-F238E27FC236}">
                <a16:creationId xmlns:a16="http://schemas.microsoft.com/office/drawing/2014/main" id="{EB20B2E4-EE78-334C-B142-D9716F510006}"/>
              </a:ext>
            </a:extLst>
          </p:cNvPr>
          <p:cNvGrpSpPr>
            <a:grpSpLocks/>
          </p:cNvGrpSpPr>
          <p:nvPr/>
        </p:nvGrpSpPr>
        <p:grpSpPr bwMode="auto">
          <a:xfrm>
            <a:off x="4326966" y="1966429"/>
            <a:ext cx="908050" cy="301625"/>
            <a:chOff x="1848" y="2046"/>
            <a:chExt cx="572" cy="190"/>
          </a:xfrm>
        </p:grpSpPr>
        <p:grpSp>
          <p:nvGrpSpPr>
            <p:cNvPr id="51"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55"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6"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52"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53"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4"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58" name="TextBox 57">
            <a:extLst>
              <a:ext uri="{FF2B5EF4-FFF2-40B4-BE49-F238E27FC236}">
                <a16:creationId xmlns:a16="http://schemas.microsoft.com/office/drawing/2014/main" id="{2CE37313-1E06-C945-A455-53ADE2AA5971}"/>
              </a:ext>
            </a:extLst>
          </p:cNvPr>
          <p:cNvSpPr txBox="1"/>
          <p:nvPr/>
        </p:nvSpPr>
        <p:spPr>
          <a:xfrm>
            <a:off x="1732360" y="3975177"/>
            <a:ext cx="5643602" cy="1338828"/>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a:latin typeface="Avenir Book" panose="020B0503020203020204" pitchFamily="34" charset="-78"/>
                <a:cs typeface="Avenir Book" panose="020B0503020203020204" pitchFamily="34" charset="-78"/>
              </a:rPr>
              <a:t>network-layer 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transport-layer segment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 M] with network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to create a network-layer </a:t>
            </a:r>
            <a:r>
              <a:rPr lang="en-US" sz="1800" dirty="0">
                <a:solidFill>
                  <a:srgbClr val="C00000"/>
                </a:solidFill>
                <a:latin typeface="Avenir Book" panose="020B0503020203020204" pitchFamily="34" charset="-78"/>
                <a:cs typeface="Avenir Book" panose="020B0503020203020204" pitchFamily="34" charset="-78"/>
              </a:rPr>
              <a:t>datagram </a:t>
            </a: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network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65" name="Group 64">
            <a:extLst>
              <a:ext uri="{FF2B5EF4-FFF2-40B4-BE49-F238E27FC236}">
                <a16:creationId xmlns:a16="http://schemas.microsoft.com/office/drawing/2014/main" id="{BD0C4974-D689-414F-A2EB-9B1043F3314D}"/>
              </a:ext>
            </a:extLst>
          </p:cNvPr>
          <p:cNvGrpSpPr/>
          <p:nvPr/>
        </p:nvGrpSpPr>
        <p:grpSpPr>
          <a:xfrm>
            <a:off x="-29712" y="953783"/>
            <a:ext cx="1777158" cy="4034752"/>
            <a:chOff x="1484027" y="1706480"/>
            <a:chExt cx="1765726" cy="4034752"/>
          </a:xfrm>
        </p:grpSpPr>
        <p:sp>
          <p:nvSpPr>
            <p:cNvPr id="69"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0"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1" name="Straight Connector 70">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82080" y="4951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9" name="Group 118">
            <a:extLst>
              <a:ext uri="{FF2B5EF4-FFF2-40B4-BE49-F238E27FC236}">
                <a16:creationId xmlns:a16="http://schemas.microsoft.com/office/drawing/2014/main" id="{9BA8D23A-DF12-2443-9B89-890BD7CDB6B8}"/>
              </a:ext>
            </a:extLst>
          </p:cNvPr>
          <p:cNvGrpSpPr/>
          <p:nvPr/>
        </p:nvGrpSpPr>
        <p:grpSpPr>
          <a:xfrm>
            <a:off x="1676008" y="967071"/>
            <a:ext cx="5651292" cy="389744"/>
            <a:chOff x="3270354" y="1798823"/>
            <a:chExt cx="5651292" cy="389744"/>
          </a:xfrm>
        </p:grpSpPr>
        <p:cxnSp>
          <p:nvCxnSpPr>
            <p:cNvPr id="120" name="Straight Arrow Connector 119">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2"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123"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24">
            <a:extLst>
              <a:ext uri="{FF2B5EF4-FFF2-40B4-BE49-F238E27FC236}">
                <a16:creationId xmlns:a16="http://schemas.microsoft.com/office/drawing/2014/main" id="{94888FAE-136F-094E-BF2A-11D94A17BB7F}"/>
              </a:ext>
            </a:extLst>
          </p:cNvPr>
          <p:cNvGrpSpPr/>
          <p:nvPr/>
        </p:nvGrpSpPr>
        <p:grpSpPr>
          <a:xfrm>
            <a:off x="7391048" y="967071"/>
            <a:ext cx="1714480" cy="4034752"/>
            <a:chOff x="1484027" y="1706480"/>
            <a:chExt cx="1765726" cy="4034752"/>
          </a:xfrm>
        </p:grpSpPr>
        <p:sp>
          <p:nvSpPr>
            <p:cNvPr id="126"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28" name="Straight Connector 127">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EFD3EBC-45D5-C74A-B32F-79C699B23E2E}"/>
              </a:ext>
            </a:extLst>
          </p:cNvPr>
          <p:cNvGrpSpPr/>
          <p:nvPr/>
        </p:nvGrpSpPr>
        <p:grpSpPr>
          <a:xfrm>
            <a:off x="1747446" y="2851615"/>
            <a:ext cx="5751651" cy="1067664"/>
            <a:chOff x="3111283" y="3319499"/>
            <a:chExt cx="5751651" cy="1067664"/>
          </a:xfrm>
        </p:grpSpPr>
        <p:cxnSp>
          <p:nvCxnSpPr>
            <p:cNvPr id="133" name="Straight Arrow Connector 132">
              <a:extLst>
                <a:ext uri="{FF2B5EF4-FFF2-40B4-BE49-F238E27FC236}">
                  <a16:creationId xmlns:a16="http://schemas.microsoft.com/office/drawing/2014/main" id="{B1705D36-44EB-7144-ADDD-2BCA5A49E36C}"/>
                </a:ext>
              </a:extLst>
            </p:cNvPr>
            <p:cNvCxnSpPr>
              <a:cxnSpLocks/>
            </p:cNvCxnSpPr>
            <p:nvPr/>
          </p:nvCxnSpPr>
          <p:spPr>
            <a:xfrm>
              <a:off x="3211642" y="354267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664C90AC-8D4A-5646-A57F-0F37EE375E51}"/>
                </a:ext>
              </a:extLst>
            </p:cNvPr>
            <p:cNvSpPr/>
            <p:nvPr/>
          </p:nvSpPr>
          <p:spPr>
            <a:xfrm>
              <a:off x="5356172" y="331949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35" name="Group 5">
              <a:extLst>
                <a:ext uri="{FF2B5EF4-FFF2-40B4-BE49-F238E27FC236}">
                  <a16:creationId xmlns:a16="http://schemas.microsoft.com/office/drawing/2014/main" id="{EB00013B-973D-F145-BC62-E1EB59B2D1F7}"/>
                </a:ext>
              </a:extLst>
            </p:cNvPr>
            <p:cNvGrpSpPr/>
            <p:nvPr/>
          </p:nvGrpSpPr>
          <p:grpSpPr>
            <a:xfrm>
              <a:off x="5418625" y="3360607"/>
              <a:ext cx="1058375" cy="307296"/>
              <a:chOff x="5509436" y="3287899"/>
              <a:chExt cx="1058375" cy="307296"/>
            </a:xfrm>
          </p:grpSpPr>
          <p:grpSp>
            <p:nvGrpSpPr>
              <p:cNvPr id="137"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42"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3"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8"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9"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40" name="Straight Connector 139">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TextBox 135">
              <a:extLst>
                <a:ext uri="{FF2B5EF4-FFF2-40B4-BE49-F238E27FC236}">
                  <a16:creationId xmlns:a16="http://schemas.microsoft.com/office/drawing/2014/main" id="{25A1DE96-E618-F245-B317-BF7C352A5215}"/>
                </a:ext>
              </a:extLst>
            </p:cNvPr>
            <p:cNvSpPr txBox="1"/>
            <p:nvPr/>
          </p:nvSpPr>
          <p:spPr>
            <a:xfrm>
              <a:off x="3111283" y="3578095"/>
              <a:ext cx="5734634"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grpSp>
    </p:spTree>
    <p:extLst>
      <p:ext uri="{BB962C8B-B14F-4D97-AF65-F5344CB8AC3E}">
        <p14:creationId xmlns:p14="http://schemas.microsoft.com/office/powerpoint/2010/main" val="90659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dissolve">
                                      <p:cBhvr>
                                        <p:cTn id="10" dur="500"/>
                                        <p:tgtEl>
                                          <p:spTgt spid="13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dissolv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a:extLst>
              <a:ext uri="{FF2B5EF4-FFF2-40B4-BE49-F238E27FC236}">
                <a16:creationId xmlns:a16="http://schemas.microsoft.com/office/drawing/2014/main" id="{3B8CD900-19EC-824C-BF74-AADFBF5A172E}"/>
              </a:ext>
            </a:extLst>
          </p:cNvPr>
          <p:cNvSpPr>
            <a:spLocks noGrp="1"/>
          </p:cNvSpPr>
          <p:nvPr>
            <p:ph type="title"/>
          </p:nvPr>
        </p:nvSpPr>
        <p:spPr>
          <a:xfrm>
            <a:off x="327578" y="48484"/>
            <a:ext cx="8747233" cy="1325563"/>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190"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55045" y="4948896"/>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195" name="Straight Arrow Connector 194">
            <a:extLst>
              <a:ext uri="{FF2B5EF4-FFF2-40B4-BE49-F238E27FC236}">
                <a16:creationId xmlns:a16="http://schemas.microsoft.com/office/drawing/2014/main" id="{2ACB87E4-845E-A542-9CE2-5864050E17AD}"/>
              </a:ext>
            </a:extLst>
          </p:cNvPr>
          <p:cNvCxnSpPr>
            <a:cxnSpLocks/>
          </p:cNvCxnSpPr>
          <p:nvPr/>
        </p:nvCxnSpPr>
        <p:spPr>
          <a:xfrm>
            <a:off x="1858012" y="2138364"/>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E8BAFE3-3C6F-F143-9E4B-2A620EAB382E}"/>
              </a:ext>
            </a:extLst>
          </p:cNvPr>
          <p:cNvSpPr/>
          <p:nvPr/>
        </p:nvSpPr>
        <p:spPr>
          <a:xfrm>
            <a:off x="4402750" y="1857364"/>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97" name="Group 185">
            <a:extLst>
              <a:ext uri="{FF2B5EF4-FFF2-40B4-BE49-F238E27FC236}">
                <a16:creationId xmlns:a16="http://schemas.microsoft.com/office/drawing/2014/main" id="{EB20B2E4-EE78-334C-B142-D9716F510006}"/>
              </a:ext>
            </a:extLst>
          </p:cNvPr>
          <p:cNvGrpSpPr>
            <a:grpSpLocks/>
          </p:cNvGrpSpPr>
          <p:nvPr/>
        </p:nvGrpSpPr>
        <p:grpSpPr bwMode="auto">
          <a:xfrm>
            <a:off x="4508970" y="1923276"/>
            <a:ext cx="908050" cy="301625"/>
            <a:chOff x="1848" y="2046"/>
            <a:chExt cx="572" cy="190"/>
          </a:xfrm>
        </p:grpSpPr>
        <p:grpSp>
          <p:nvGrpSpPr>
            <p:cNvPr id="198"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202"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3"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99"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200"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204" name="TextBox 203">
            <a:extLst>
              <a:ext uri="{FF2B5EF4-FFF2-40B4-BE49-F238E27FC236}">
                <a16:creationId xmlns:a16="http://schemas.microsoft.com/office/drawing/2014/main" id="{2CE37313-1E06-C945-A455-53ADE2AA5971}"/>
              </a:ext>
            </a:extLst>
          </p:cNvPr>
          <p:cNvSpPr txBox="1"/>
          <p:nvPr/>
        </p:nvSpPr>
        <p:spPr>
          <a:xfrm>
            <a:off x="1764226" y="4526898"/>
            <a:ext cx="5831174" cy="840230"/>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dirty="0">
                <a:latin typeface="Avenir Book" panose="020B0503020203020204" pitchFamily="34" charset="-78"/>
                <a:cs typeface="Avenir Book" panose="020B0503020203020204" pitchFamily="34" charset="-78"/>
              </a:rPr>
              <a:t>L</a:t>
            </a:r>
            <a:r>
              <a:rPr lang="en-US" sz="1800" dirty="0" smtClean="0">
                <a:latin typeface="Avenir Book" panose="020B0503020203020204" pitchFamily="34" charset="-78"/>
                <a:cs typeface="Avenir Book" panose="020B0503020203020204" pitchFamily="34" charset="-78"/>
              </a:rPr>
              <a:t>ink-layer </a:t>
            </a:r>
            <a:r>
              <a:rPr lang="en-US" sz="1800" dirty="0">
                <a:latin typeface="Avenir Book" panose="020B0503020203020204" pitchFamily="34" charset="-78"/>
                <a:cs typeface="Avenir Book" panose="020B0503020203020204" pitchFamily="34" charset="-78"/>
              </a:rPr>
              <a:t>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network datagram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dirty="0">
                <a:latin typeface="Avenir Book" panose="020B0503020203020204" pitchFamily="34" charset="-78"/>
                <a:cs typeface="Avenir Book" panose="020B0503020203020204" pitchFamily="34" charset="-78"/>
              </a:rPr>
              <a: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|M], with link-layer header H</a:t>
            </a:r>
            <a:r>
              <a:rPr lang="en-US" sz="1800" baseline="-25000" dirty="0">
                <a:latin typeface="Avenir Book" panose="020B0503020203020204" pitchFamily="34" charset="-78"/>
                <a:cs typeface="Avenir Book" panose="020B0503020203020204" pitchFamily="34" charset="-78"/>
              </a:rPr>
              <a:t>l </a:t>
            </a:r>
            <a:r>
              <a:rPr lang="en-US" sz="1800" dirty="0">
                <a:latin typeface="Avenir Book" panose="020B0503020203020204" pitchFamily="34" charset="-78"/>
                <a:cs typeface="Avenir Book" panose="020B0503020203020204" pitchFamily="34" charset="-78"/>
              </a:rPr>
              <a:t> to create a link-layer </a:t>
            </a:r>
            <a:r>
              <a:rPr lang="en-US" sz="1800" dirty="0">
                <a:solidFill>
                  <a:srgbClr val="C00000"/>
                </a:solidFill>
                <a:latin typeface="Avenir Book" panose="020B0503020203020204" pitchFamily="34" charset="-78"/>
                <a:cs typeface="Avenir Book" panose="020B0503020203020204" pitchFamily="34" charset="-78"/>
              </a:rPr>
              <a:t>frame </a:t>
            </a:r>
          </a:p>
        </p:txBody>
      </p:sp>
      <p:grpSp>
        <p:nvGrpSpPr>
          <p:cNvPr id="205" name="Group 204">
            <a:extLst>
              <a:ext uri="{FF2B5EF4-FFF2-40B4-BE49-F238E27FC236}">
                <a16:creationId xmlns:a16="http://schemas.microsoft.com/office/drawing/2014/main" id="{BD0C4974-D689-414F-A2EB-9B1043F3314D}"/>
              </a:ext>
            </a:extLst>
          </p:cNvPr>
          <p:cNvGrpSpPr/>
          <p:nvPr/>
        </p:nvGrpSpPr>
        <p:grpSpPr>
          <a:xfrm>
            <a:off x="49523" y="863642"/>
            <a:ext cx="1705720" cy="4034752"/>
            <a:chOff x="1484027" y="1706480"/>
            <a:chExt cx="1765726" cy="4034752"/>
          </a:xfrm>
        </p:grpSpPr>
        <p:sp>
          <p:nvSpPr>
            <p:cNvPr id="206"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7"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8" name="Straight Connector 207">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5"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509304" y="4948896"/>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246" name="Group 245">
            <a:extLst>
              <a:ext uri="{FF2B5EF4-FFF2-40B4-BE49-F238E27FC236}">
                <a16:creationId xmlns:a16="http://schemas.microsoft.com/office/drawing/2014/main" id="{9BA8D23A-DF12-2443-9B89-890BD7CDB6B8}"/>
              </a:ext>
            </a:extLst>
          </p:cNvPr>
          <p:cNvGrpSpPr/>
          <p:nvPr/>
        </p:nvGrpSpPr>
        <p:grpSpPr>
          <a:xfrm>
            <a:off x="1858012" y="995356"/>
            <a:ext cx="5651292" cy="389744"/>
            <a:chOff x="3270354" y="1798823"/>
            <a:chExt cx="5651292" cy="389744"/>
          </a:xfrm>
        </p:grpSpPr>
        <p:cxnSp>
          <p:nvCxnSpPr>
            <p:cNvPr id="247" name="Straight Arrow Connector 246">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49"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250"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1"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52" name="Group 251">
            <a:extLst>
              <a:ext uri="{FF2B5EF4-FFF2-40B4-BE49-F238E27FC236}">
                <a16:creationId xmlns:a16="http://schemas.microsoft.com/office/drawing/2014/main" id="{94888FAE-136F-094E-BF2A-11D94A17BB7F}"/>
              </a:ext>
            </a:extLst>
          </p:cNvPr>
          <p:cNvGrpSpPr/>
          <p:nvPr/>
        </p:nvGrpSpPr>
        <p:grpSpPr>
          <a:xfrm>
            <a:off x="7470281" y="876930"/>
            <a:ext cx="1714479" cy="4062651"/>
            <a:chOff x="1619855" y="1706480"/>
            <a:chExt cx="1629899" cy="4062651"/>
          </a:xfrm>
        </p:grpSpPr>
        <p:sp>
          <p:nvSpPr>
            <p:cNvPr id="253"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694673" y="1870247"/>
              <a:ext cx="1483241"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4"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619855" y="1706480"/>
              <a:ext cx="1629899"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55" name="Straight Connector 254">
              <a:extLst>
                <a:ext uri="{FF2B5EF4-FFF2-40B4-BE49-F238E27FC236}">
                  <a16:creationId xmlns:a16="http://schemas.microsoft.com/office/drawing/2014/main" id="{3F2C66BF-55D8-0549-A9DA-934202F38DD5}"/>
                </a:ext>
              </a:extLst>
            </p:cNvPr>
            <p:cNvCxnSpPr>
              <a:cxnSpLocks/>
            </p:cNvCxnSpPr>
            <p:nvPr/>
          </p:nvCxnSpPr>
          <p:spPr>
            <a:xfrm>
              <a:off x="1694673" y="2675745"/>
              <a:ext cx="14832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A370408-C974-CD4A-8EF6-0AEC3924D4ED}"/>
                </a:ext>
              </a:extLst>
            </p:cNvPr>
            <p:cNvCxnSpPr>
              <a:cxnSpLocks/>
            </p:cNvCxnSpPr>
            <p:nvPr/>
          </p:nvCxnSpPr>
          <p:spPr>
            <a:xfrm>
              <a:off x="1694673" y="3472722"/>
              <a:ext cx="146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A7BF2B3-45B8-414A-8B63-2480CF8FA113}"/>
                </a:ext>
              </a:extLst>
            </p:cNvPr>
            <p:cNvCxnSpPr>
              <a:cxnSpLocks/>
            </p:cNvCxnSpPr>
            <p:nvPr/>
          </p:nvCxnSpPr>
          <p:spPr>
            <a:xfrm>
              <a:off x="1694673" y="4196449"/>
              <a:ext cx="1483241"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A1FEA61-81C7-C449-880B-15A8ACAF5500}"/>
                </a:ext>
              </a:extLst>
            </p:cNvPr>
            <p:cNvCxnSpPr>
              <a:cxnSpLocks/>
            </p:cNvCxnSpPr>
            <p:nvPr/>
          </p:nvCxnSpPr>
          <p:spPr>
            <a:xfrm>
              <a:off x="1694673" y="4978438"/>
              <a:ext cx="1468252"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9" name="Straight Arrow Connector 258">
            <a:extLst>
              <a:ext uri="{FF2B5EF4-FFF2-40B4-BE49-F238E27FC236}">
                <a16:creationId xmlns:a16="http://schemas.microsoft.com/office/drawing/2014/main" id="{B1705D36-44EB-7144-ADDD-2BCA5A49E36C}"/>
              </a:ext>
            </a:extLst>
          </p:cNvPr>
          <p:cNvCxnSpPr>
            <a:cxnSpLocks/>
          </p:cNvCxnSpPr>
          <p:nvPr/>
        </p:nvCxnSpPr>
        <p:spPr>
          <a:xfrm>
            <a:off x="1858012" y="306705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64C90AC-8D4A-5646-A57F-0F37EE375E51}"/>
              </a:ext>
            </a:extLst>
          </p:cNvPr>
          <p:cNvSpPr/>
          <p:nvPr/>
        </p:nvSpPr>
        <p:spPr>
          <a:xfrm>
            <a:off x="4174339" y="2808462"/>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61" name="Group 260">
            <a:extLst>
              <a:ext uri="{FF2B5EF4-FFF2-40B4-BE49-F238E27FC236}">
                <a16:creationId xmlns:a16="http://schemas.microsoft.com/office/drawing/2014/main" id="{EB00013B-973D-F145-BC62-E1EB59B2D1F7}"/>
              </a:ext>
            </a:extLst>
          </p:cNvPr>
          <p:cNvGrpSpPr/>
          <p:nvPr/>
        </p:nvGrpSpPr>
        <p:grpSpPr>
          <a:xfrm>
            <a:off x="4236792" y="2849570"/>
            <a:ext cx="1058375" cy="307296"/>
            <a:chOff x="5509436" y="3287899"/>
            <a:chExt cx="1058375" cy="307296"/>
          </a:xfrm>
        </p:grpSpPr>
        <p:grpSp>
          <p:nvGrpSpPr>
            <p:cNvPr id="262"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267"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8"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63"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65" name="Straight Connector 264">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203A67B3-AD0F-0041-BB55-345D4484BF78}"/>
              </a:ext>
            </a:extLst>
          </p:cNvPr>
          <p:cNvSpPr txBox="1"/>
          <p:nvPr/>
        </p:nvSpPr>
        <p:spPr>
          <a:xfrm>
            <a:off x="1715136" y="3924314"/>
            <a:ext cx="5929354"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Link-layer </a:t>
            </a:r>
            <a:r>
              <a:rPr lang="en-US" dirty="0">
                <a:latin typeface="Avenir Book" panose="020B0503020203020204" pitchFamily="34" charset="-78"/>
                <a:cs typeface="Avenir Book" panose="020B0503020203020204" pitchFamily="34" charset="-78"/>
              </a:rPr>
              <a:t>protocol transfers datagram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n</a:t>
            </a:r>
            <a:r>
              <a:rPr lang="en-US" dirty="0">
                <a:latin typeface="Avenir Book" panose="020B0503020203020204" pitchFamily="34" charset="-78"/>
                <a:cs typeface="Avenir Book" panose="020B0503020203020204" pitchFamily="34" charset="-78"/>
              </a:rPr>
              <a: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|M] from </a:t>
            </a:r>
            <a:r>
              <a:rPr lang="en-US" i="1" dirty="0">
                <a:latin typeface="Avenir Book" panose="020B0503020203020204" pitchFamily="34" charset="-78"/>
                <a:cs typeface="Avenir Book" panose="020B0503020203020204" pitchFamily="34" charset="-78"/>
              </a:rPr>
              <a:t>host </a:t>
            </a:r>
            <a:r>
              <a:rPr lang="en-US" dirty="0">
                <a:latin typeface="Avenir Book" panose="020B0503020203020204" pitchFamily="34" charset="-78"/>
                <a:cs typeface="Avenir Book" panose="020B0503020203020204" pitchFamily="34" charset="-78"/>
              </a:rPr>
              <a:t>to neighboring host, using network-layer services</a:t>
            </a:r>
          </a:p>
        </p:txBody>
      </p:sp>
      <p:grpSp>
        <p:nvGrpSpPr>
          <p:cNvPr id="270" name="Group 269">
            <a:extLst>
              <a:ext uri="{FF2B5EF4-FFF2-40B4-BE49-F238E27FC236}">
                <a16:creationId xmlns:a16="http://schemas.microsoft.com/office/drawing/2014/main" id="{491A965C-D49C-304E-9BCB-5B5079C4AD83}"/>
              </a:ext>
            </a:extLst>
          </p:cNvPr>
          <p:cNvGrpSpPr/>
          <p:nvPr/>
        </p:nvGrpSpPr>
        <p:grpSpPr>
          <a:xfrm>
            <a:off x="1858012" y="3638562"/>
            <a:ext cx="5651292" cy="374226"/>
            <a:chOff x="3226725" y="4169060"/>
            <a:chExt cx="5651292" cy="374226"/>
          </a:xfrm>
        </p:grpSpPr>
        <p:cxnSp>
          <p:nvCxnSpPr>
            <p:cNvPr id="271" name="Straight Arrow Connector 270">
              <a:extLst>
                <a:ext uri="{FF2B5EF4-FFF2-40B4-BE49-F238E27FC236}">
                  <a16:creationId xmlns:a16="http://schemas.microsoft.com/office/drawing/2014/main" id="{6BFA270B-F048-734C-8D17-9C3EE129B47D}"/>
                </a:ext>
              </a:extLst>
            </p:cNvPr>
            <p:cNvCxnSpPr>
              <a:cxnSpLocks/>
            </p:cNvCxnSpPr>
            <p:nvPr/>
          </p:nvCxnSpPr>
          <p:spPr>
            <a:xfrm>
              <a:off x="3226725" y="4376720"/>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4">
              <a:extLst>
                <a:ext uri="{FF2B5EF4-FFF2-40B4-BE49-F238E27FC236}">
                  <a16:creationId xmlns:a16="http://schemas.microsoft.com/office/drawing/2014/main" id="{208143C4-E722-4448-8DC9-B6DF8B0D299E}"/>
                </a:ext>
              </a:extLst>
            </p:cNvPr>
            <p:cNvGrpSpPr/>
            <p:nvPr/>
          </p:nvGrpSpPr>
          <p:grpSpPr>
            <a:xfrm>
              <a:off x="5062983" y="4169060"/>
              <a:ext cx="1518637" cy="374226"/>
              <a:chOff x="5062983" y="4252185"/>
              <a:chExt cx="1518637" cy="374226"/>
            </a:xfrm>
          </p:grpSpPr>
          <p:sp>
            <p:nvSpPr>
              <p:cNvPr id="273" name="Rectangle 88">
                <a:extLst>
                  <a:ext uri="{FF2B5EF4-FFF2-40B4-BE49-F238E27FC236}">
                    <a16:creationId xmlns:a16="http://schemas.microsoft.com/office/drawing/2014/main" id="{76785350-92B7-9949-A608-9FBFA3760ED8}"/>
                  </a:ext>
                </a:extLst>
              </p:cNvPr>
              <p:cNvSpPr/>
              <p:nvPr/>
            </p:nvSpPr>
            <p:spPr>
              <a:xfrm>
                <a:off x="5062983" y="4252185"/>
                <a:ext cx="1518637" cy="3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74" name="Group 182">
                <a:extLst>
                  <a:ext uri="{FF2B5EF4-FFF2-40B4-BE49-F238E27FC236}">
                    <a16:creationId xmlns:a16="http://schemas.microsoft.com/office/drawing/2014/main" id="{45CD0A72-C88E-6047-BB5F-DD34C8006CE8}"/>
                  </a:ext>
                </a:extLst>
              </p:cNvPr>
              <p:cNvGrpSpPr>
                <a:grpSpLocks/>
              </p:cNvGrpSpPr>
              <p:nvPr/>
            </p:nvGrpSpPr>
            <p:grpSpPr bwMode="auto">
              <a:xfrm>
                <a:off x="5144294" y="4283446"/>
                <a:ext cx="1347789" cy="301625"/>
                <a:chOff x="286" y="1531"/>
                <a:chExt cx="849" cy="190"/>
              </a:xfrm>
            </p:grpSpPr>
            <p:sp>
              <p:nvSpPr>
                <p:cNvPr id="281" name="Rectangle 183">
                  <a:extLst>
                    <a:ext uri="{FF2B5EF4-FFF2-40B4-BE49-F238E27FC236}">
                      <a16:creationId xmlns:a16="http://schemas.microsoft.com/office/drawing/2014/main" id="{C0F4519B-22A6-8C43-B106-B86515EA92D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82" name="Rectangle 184">
                  <a:extLst>
                    <a:ext uri="{FF2B5EF4-FFF2-40B4-BE49-F238E27FC236}">
                      <a16:creationId xmlns:a16="http://schemas.microsoft.com/office/drawing/2014/main" id="{4A672F36-49EC-D34C-A30D-BFF6136048E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75" name="Rectangle 181">
                <a:extLst>
                  <a:ext uri="{FF2B5EF4-FFF2-40B4-BE49-F238E27FC236}">
                    <a16:creationId xmlns:a16="http://schemas.microsoft.com/office/drawing/2014/main" id="{9CB56124-BE22-4744-B402-647CD871D717}"/>
                  </a:ext>
                </a:extLst>
              </p:cNvPr>
              <p:cNvSpPr>
                <a:spLocks noChangeArrowheads="1"/>
              </p:cNvSpPr>
              <p:nvPr/>
            </p:nvSpPr>
            <p:spPr bwMode="auto">
              <a:xfrm>
                <a:off x="5696012" y="4295113"/>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76" name="Rectangle 181">
                <a:extLst>
                  <a:ext uri="{FF2B5EF4-FFF2-40B4-BE49-F238E27FC236}">
                    <a16:creationId xmlns:a16="http://schemas.microsoft.com/office/drawing/2014/main" id="{FB07F637-8B3F-9948-AA28-F1F413F8F17C}"/>
                  </a:ext>
                </a:extLst>
              </p:cNvPr>
              <p:cNvSpPr>
                <a:spLocks noChangeArrowheads="1"/>
              </p:cNvSpPr>
              <p:nvPr/>
            </p:nvSpPr>
            <p:spPr bwMode="auto">
              <a:xfrm>
                <a:off x="5433708" y="427777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77" name="Straight Connector 276">
                <a:extLst>
                  <a:ext uri="{FF2B5EF4-FFF2-40B4-BE49-F238E27FC236}">
                    <a16:creationId xmlns:a16="http://schemas.microsoft.com/office/drawing/2014/main" id="{42006C5A-8B94-0C44-BBC3-909EA572E0EF}"/>
                  </a:ext>
                </a:extLst>
              </p:cNvPr>
              <p:cNvCxnSpPr>
                <a:cxnSpLocks/>
              </p:cNvCxnSpPr>
              <p:nvPr/>
            </p:nvCxnSpPr>
            <p:spPr>
              <a:xfrm>
                <a:off x="6001149" y="431202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21F5BD4-1F06-964B-8B36-F5192E01256C}"/>
                  </a:ext>
                </a:extLst>
              </p:cNvPr>
              <p:cNvCxnSpPr/>
              <p:nvPr/>
            </p:nvCxnSpPr>
            <p:spPr>
              <a:xfrm>
                <a:off x="5720650" y="4310309"/>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181">
                <a:extLst>
                  <a:ext uri="{FF2B5EF4-FFF2-40B4-BE49-F238E27FC236}">
                    <a16:creationId xmlns:a16="http://schemas.microsoft.com/office/drawing/2014/main" id="{C22AEA05-2A3E-8F46-BCF2-9FE184FF0B11}"/>
                  </a:ext>
                </a:extLst>
              </p:cNvPr>
              <p:cNvSpPr>
                <a:spLocks noChangeArrowheads="1"/>
              </p:cNvSpPr>
              <p:nvPr/>
            </p:nvSpPr>
            <p:spPr bwMode="auto">
              <a:xfrm>
                <a:off x="5149178" y="4281528"/>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280" name="Straight Connector 279">
                <a:extLst>
                  <a:ext uri="{FF2B5EF4-FFF2-40B4-BE49-F238E27FC236}">
                    <a16:creationId xmlns:a16="http://schemas.microsoft.com/office/drawing/2014/main" id="{97CD4AFB-B9ED-7843-B804-83029ED5054D}"/>
                  </a:ext>
                </a:extLst>
              </p:cNvPr>
              <p:cNvCxnSpPr/>
              <p:nvPr/>
            </p:nvCxnSpPr>
            <p:spPr>
              <a:xfrm>
                <a:off x="5418102" y="4309558"/>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3" name="TextBox 282">
            <a:extLst>
              <a:ext uri="{FF2B5EF4-FFF2-40B4-BE49-F238E27FC236}">
                <a16:creationId xmlns:a16="http://schemas.microsoft.com/office/drawing/2014/main" id="{00B31285-CEBC-B045-A3D2-E171BD35C682}"/>
              </a:ext>
            </a:extLst>
          </p:cNvPr>
          <p:cNvSpPr txBox="1"/>
          <p:nvPr/>
        </p:nvSpPr>
        <p:spPr>
          <a:xfrm>
            <a:off x="1500822" y="3138496"/>
            <a:ext cx="6215106"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endParaRPr lang="en-US" dirty="0" smtClean="0">
              <a:latin typeface="Avenir Book" panose="020B0503020203020204" pitchFamily="34" charset="-78"/>
              <a:cs typeface="Avenir Book" panose="020B0503020203020204" pitchFamily="34" charset="-78"/>
            </a:endParaRPr>
          </a:p>
          <a:p>
            <a:pPr algn="ctr">
              <a:lnSpc>
                <a:spcPct val="85000"/>
              </a:lnSpc>
            </a:pPr>
            <a:r>
              <a:rPr lang="en-US" dirty="0" smtClean="0">
                <a:latin typeface="Avenir Book" panose="020B0503020203020204" pitchFamily="34" charset="-78"/>
                <a:cs typeface="Avenir Book" panose="020B0503020203020204" pitchFamily="34" charset="-78"/>
              </a:rPr>
              <a:t>[</a:t>
            </a:r>
            <a:r>
              <a:rPr lang="en-US" dirty="0">
                <a:latin typeface="Avenir Book" panose="020B0503020203020204" pitchFamily="34" charset="-78"/>
                <a:cs typeface="Avenir Book" panose="020B0503020203020204" pitchFamily="34" charset="-78"/>
              </a:rPr>
              <a:t>H</a:t>
            </a:r>
            <a:r>
              <a:rPr lang="en-US" baseline="-25000" dirty="0">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spTree>
    <p:extLst>
      <p:ext uri="{BB962C8B-B14F-4D97-AF65-F5344CB8AC3E}">
        <p14:creationId xmlns:p14="http://schemas.microsoft.com/office/powerpoint/2010/main" val="7458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83"/>
                                        </p:tgtEl>
                                      </p:cBhvr>
                                    </p:animEffect>
                                    <p:set>
                                      <p:cBhvr>
                                        <p:cTn id="7" dur="1" fill="hold">
                                          <p:stCondLst>
                                            <p:cond delay="499"/>
                                          </p:stCondLst>
                                        </p:cTn>
                                        <p:tgtEl>
                                          <p:spTgt spid="283"/>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0"/>
                                        </p:tgtEl>
                                        <p:attrNameLst>
                                          <p:attrName>style.visibility</p:attrName>
                                        </p:attrNameLst>
                                      </p:cBhvr>
                                      <p:to>
                                        <p:strVal val="visible"/>
                                      </p:to>
                                    </p:set>
                                    <p:animEffect transition="in" filter="dissolve">
                                      <p:cBhvr>
                                        <p:cTn id="11" dur="500"/>
                                        <p:tgtEl>
                                          <p:spTgt spid="27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69"/>
                                        </p:tgtEl>
                                        <p:attrNameLst>
                                          <p:attrName>style.visibility</p:attrName>
                                        </p:attrNameLst>
                                      </p:cBhvr>
                                      <p:to>
                                        <p:strVal val="visible"/>
                                      </p:to>
                                    </p:set>
                                    <p:animEffect transition="in" filter="dissolve">
                                      <p:cBhvr>
                                        <p:cTn id="14" dur="500"/>
                                        <p:tgtEl>
                                          <p:spTgt spid="26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dissolve">
                                      <p:cBhvr>
                                        <p:cTn id="19"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69" grpId="0"/>
      <p:bldP spid="2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a:extLst>
              <a:ext uri="{FF2B5EF4-FFF2-40B4-BE49-F238E27FC236}">
                <a16:creationId xmlns:a16="http://schemas.microsoft.com/office/drawing/2014/main" id="{5C25CEF4-E407-5F48-A3E3-98E83E25849B}"/>
              </a:ext>
            </a:extLst>
          </p:cNvPr>
          <p:cNvSpPr>
            <a:spLocks/>
          </p:cNvSpPr>
          <p:nvPr/>
        </p:nvSpPr>
        <p:spPr bwMode="auto">
          <a:xfrm>
            <a:off x="2250696" y="1094833"/>
            <a:ext cx="4992" cy="3104606"/>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2318"/>
              <a:gd name="connsiteY0" fmla="*/ 0 h 9961"/>
              <a:gd name="connsiteX1" fmla="*/ 12 w 2318"/>
              <a:gd name="connsiteY1" fmla="*/ 8378 h 9961"/>
              <a:gd name="connsiteX2" fmla="*/ 2318 w 2318"/>
              <a:gd name="connsiteY2" fmla="*/ 9961 h 9961"/>
              <a:gd name="connsiteX0" fmla="*/ 0 w 52"/>
              <a:gd name="connsiteY0" fmla="*/ 0 h 8411"/>
              <a:gd name="connsiteX1" fmla="*/ 52 w 52"/>
              <a:gd name="connsiteY1" fmla="*/ 8411 h 8411"/>
            </a:gdLst>
            <a:ahLst/>
            <a:cxnLst>
              <a:cxn ang="0">
                <a:pos x="connsiteX0" y="connsiteY0"/>
              </a:cxn>
              <a:cxn ang="0">
                <a:pos x="connsiteX1" y="connsiteY1"/>
              </a:cxn>
            </a:cxnLst>
            <a:rect l="l" t="t" r="r" b="b"/>
            <a:pathLst>
              <a:path w="52" h="8411">
                <a:moveTo>
                  <a:pt x="0" y="0"/>
                </a:moveTo>
                <a:cubicBezTo>
                  <a:pt x="17" y="2804"/>
                  <a:pt x="35" y="5607"/>
                  <a:pt x="52" y="8411"/>
                </a:cubicBez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63" name="Title 1">
            <a:extLst>
              <a:ext uri="{FF2B5EF4-FFF2-40B4-BE49-F238E27FC236}">
                <a16:creationId xmlns:a16="http://schemas.microsoft.com/office/drawing/2014/main" id="{3B8CD900-19EC-824C-BF74-AADFBF5A172E}"/>
              </a:ext>
            </a:extLst>
          </p:cNvPr>
          <p:cNvSpPr>
            <a:spLocks noGrp="1"/>
          </p:cNvSpPr>
          <p:nvPr>
            <p:ph type="title"/>
          </p:nvPr>
        </p:nvSpPr>
        <p:spPr>
          <a:xfrm>
            <a:off x="103712" y="244492"/>
            <a:ext cx="9068208" cy="894622"/>
          </a:xfrm>
        </p:spPr>
        <p:txBody>
          <a:bodyPr>
            <a:normAutofit/>
          </a:bodyPr>
          <a:lstStyle/>
          <a:p>
            <a:r>
              <a:rPr lang="en-US" altLang="en-US" sz="4400" dirty="0">
                <a:ea typeface="ＭＳ Ｐゴシック" panose="020B0600070205080204" pitchFamily="34" charset="-128"/>
              </a:rPr>
              <a:t>Services, Layering and Encapsulation</a:t>
            </a:r>
            <a:endParaRPr lang="en-US" sz="4400" dirty="0"/>
          </a:p>
        </p:txBody>
      </p:sp>
      <p:sp>
        <p:nvSpPr>
          <p:cNvPr id="64"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337522" y="490941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grpSp>
        <p:nvGrpSpPr>
          <p:cNvPr id="69" name="Group 68">
            <a:extLst>
              <a:ext uri="{FF2B5EF4-FFF2-40B4-BE49-F238E27FC236}">
                <a16:creationId xmlns:a16="http://schemas.microsoft.com/office/drawing/2014/main" id="{BD0C4974-D689-414F-A2EB-9B1043F3314D}"/>
              </a:ext>
            </a:extLst>
          </p:cNvPr>
          <p:cNvGrpSpPr/>
          <p:nvPr/>
        </p:nvGrpSpPr>
        <p:grpSpPr>
          <a:xfrm>
            <a:off x="36680" y="942532"/>
            <a:ext cx="1765726" cy="4034752"/>
            <a:chOff x="1484027" y="1706480"/>
            <a:chExt cx="1765726" cy="4034752"/>
          </a:xfrm>
        </p:grpSpPr>
        <p:sp>
          <p:nvSpPr>
            <p:cNvPr id="70"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1"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2" name="Straight Connector 71">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78033" y="4975624"/>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0" name="Group 109">
            <a:extLst>
              <a:ext uri="{FF2B5EF4-FFF2-40B4-BE49-F238E27FC236}">
                <a16:creationId xmlns:a16="http://schemas.microsoft.com/office/drawing/2014/main" id="{94888FAE-136F-094E-BF2A-11D94A17BB7F}"/>
              </a:ext>
            </a:extLst>
          </p:cNvPr>
          <p:cNvGrpSpPr/>
          <p:nvPr/>
        </p:nvGrpSpPr>
        <p:grpSpPr>
          <a:xfrm>
            <a:off x="7406194" y="955820"/>
            <a:ext cx="1765726" cy="4034752"/>
            <a:chOff x="1484027" y="1706480"/>
            <a:chExt cx="1765726" cy="4034752"/>
          </a:xfrm>
        </p:grpSpPr>
        <p:sp>
          <p:nvSpPr>
            <p:cNvPr id="111"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12"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13" name="Straight Connector 112">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Rectangle 116">
            <a:extLst>
              <a:ext uri="{FF2B5EF4-FFF2-40B4-BE49-F238E27FC236}">
                <a16:creationId xmlns:a16="http://schemas.microsoft.com/office/drawing/2014/main" id="{EE8BAFE3-3C6F-F143-9E4B-2A620EAB382E}"/>
              </a:ext>
            </a:extLst>
          </p:cNvPr>
          <p:cNvSpPr/>
          <p:nvPr/>
        </p:nvSpPr>
        <p:spPr>
          <a:xfrm>
            <a:off x="4032785" y="1918773"/>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18" name="Group 185">
            <a:extLst>
              <a:ext uri="{FF2B5EF4-FFF2-40B4-BE49-F238E27FC236}">
                <a16:creationId xmlns:a16="http://schemas.microsoft.com/office/drawing/2014/main" id="{EB20B2E4-EE78-334C-B142-D9716F510006}"/>
              </a:ext>
            </a:extLst>
          </p:cNvPr>
          <p:cNvGrpSpPr>
            <a:grpSpLocks/>
          </p:cNvGrpSpPr>
          <p:nvPr/>
        </p:nvGrpSpPr>
        <p:grpSpPr bwMode="auto">
          <a:xfrm>
            <a:off x="4139005" y="1984685"/>
            <a:ext cx="908050" cy="301625"/>
            <a:chOff x="1848" y="2046"/>
            <a:chExt cx="572" cy="190"/>
          </a:xfrm>
        </p:grpSpPr>
        <p:grpSp>
          <p:nvGrpSpPr>
            <p:cNvPr id="119"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123"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20"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121"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2"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75">
            <a:extLst>
              <a:ext uri="{FF2B5EF4-FFF2-40B4-BE49-F238E27FC236}">
                <a16:creationId xmlns:a16="http://schemas.microsoft.com/office/drawing/2014/main" id="{AC026B9A-C8C6-C045-8CBD-B9022027FFE8}"/>
              </a:ext>
            </a:extLst>
          </p:cNvPr>
          <p:cNvGrpSpPr>
            <a:grpSpLocks/>
          </p:cNvGrpSpPr>
          <p:nvPr/>
        </p:nvGrpSpPr>
        <p:grpSpPr bwMode="auto">
          <a:xfrm>
            <a:off x="4385606" y="1098696"/>
            <a:ext cx="679450" cy="301625"/>
            <a:chOff x="780" y="1553"/>
            <a:chExt cx="428" cy="190"/>
          </a:xfrm>
        </p:grpSpPr>
        <p:sp>
          <p:nvSpPr>
            <p:cNvPr id="126"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28" name="Rectangle 127">
            <a:extLst>
              <a:ext uri="{FF2B5EF4-FFF2-40B4-BE49-F238E27FC236}">
                <a16:creationId xmlns:a16="http://schemas.microsoft.com/office/drawing/2014/main" id="{664C90AC-8D4A-5646-A57F-0F37EE375E51}"/>
              </a:ext>
            </a:extLst>
          </p:cNvPr>
          <p:cNvSpPr/>
          <p:nvPr/>
        </p:nvSpPr>
        <p:spPr>
          <a:xfrm>
            <a:off x="3804374" y="2869871"/>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9" name="Group 128">
            <a:extLst>
              <a:ext uri="{FF2B5EF4-FFF2-40B4-BE49-F238E27FC236}">
                <a16:creationId xmlns:a16="http://schemas.microsoft.com/office/drawing/2014/main" id="{EB00013B-973D-F145-BC62-E1EB59B2D1F7}"/>
              </a:ext>
            </a:extLst>
          </p:cNvPr>
          <p:cNvGrpSpPr/>
          <p:nvPr/>
        </p:nvGrpSpPr>
        <p:grpSpPr>
          <a:xfrm>
            <a:off x="3866827" y="2910979"/>
            <a:ext cx="1058375" cy="307296"/>
            <a:chOff x="5509436" y="3287899"/>
            <a:chExt cx="1058375" cy="307296"/>
          </a:xfrm>
        </p:grpSpPr>
        <p:grpSp>
          <p:nvGrpSpPr>
            <p:cNvPr id="130"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35"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6"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1"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2"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33" name="Straight Connector 132">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5D21437-EB31-B049-BCA8-EA76E03FEDB7}"/>
              </a:ext>
            </a:extLst>
          </p:cNvPr>
          <p:cNvGrpSpPr/>
          <p:nvPr/>
        </p:nvGrpSpPr>
        <p:grpSpPr>
          <a:xfrm>
            <a:off x="5814737" y="1026299"/>
            <a:ext cx="1535906" cy="3792511"/>
            <a:chOff x="7629993" y="1484027"/>
            <a:chExt cx="1535906" cy="3792511"/>
          </a:xfrm>
        </p:grpSpPr>
        <p:sp>
          <p:nvSpPr>
            <p:cNvPr id="138" name="Freeform 137">
              <a:extLst>
                <a:ext uri="{FF2B5EF4-FFF2-40B4-BE49-F238E27FC236}">
                  <a16:creationId xmlns:a16="http://schemas.microsoft.com/office/drawing/2014/main" id="{2E3C13E9-FC91-E54D-9DC5-AFD70E3CBBAA}"/>
                </a:ext>
              </a:extLst>
            </p:cNvPr>
            <p:cNvSpPr/>
            <p:nvPr/>
          </p:nvSpPr>
          <p:spPr>
            <a:xfrm flipH="1">
              <a:off x="7629993" y="1484027"/>
              <a:ext cx="1201062" cy="3792511"/>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139" name="Group 119">
              <a:extLst>
                <a:ext uri="{FF2B5EF4-FFF2-40B4-BE49-F238E27FC236}">
                  <a16:creationId xmlns:a16="http://schemas.microsoft.com/office/drawing/2014/main" id="{92B38A84-24FD-C544-987C-947AA35CE4C5}"/>
                </a:ext>
              </a:extLst>
            </p:cNvPr>
            <p:cNvGrpSpPr/>
            <p:nvPr/>
          </p:nvGrpSpPr>
          <p:grpSpPr>
            <a:xfrm>
              <a:off x="7693325" y="4097936"/>
              <a:ext cx="1470663" cy="389744"/>
              <a:chOff x="6216702" y="5375649"/>
              <a:chExt cx="1470663" cy="389744"/>
            </a:xfrm>
          </p:grpSpPr>
          <p:sp>
            <p:nvSpPr>
              <p:cNvPr id="158" name="Rectangle 157">
                <a:extLst>
                  <a:ext uri="{FF2B5EF4-FFF2-40B4-BE49-F238E27FC236}">
                    <a16:creationId xmlns:a16="http://schemas.microsoft.com/office/drawing/2014/main" id="{4CDD6D97-0BE7-0549-9C77-11B2E0248059}"/>
                  </a:ext>
                </a:extLst>
              </p:cNvPr>
              <p:cNvSpPr/>
              <p:nvPr/>
            </p:nvSpPr>
            <p:spPr>
              <a:xfrm>
                <a:off x="6477000" y="537564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59" name="Group 182">
                <a:extLst>
                  <a:ext uri="{FF2B5EF4-FFF2-40B4-BE49-F238E27FC236}">
                    <a16:creationId xmlns:a16="http://schemas.microsoft.com/office/drawing/2014/main" id="{0DBA1D16-ECC0-6340-A5E0-A93C4A81AED6}"/>
                  </a:ext>
                </a:extLst>
              </p:cNvPr>
              <p:cNvGrpSpPr>
                <a:grpSpLocks/>
              </p:cNvGrpSpPr>
              <p:nvPr/>
            </p:nvGrpSpPr>
            <p:grpSpPr bwMode="auto">
              <a:xfrm>
                <a:off x="6216702" y="5392448"/>
                <a:ext cx="1381126" cy="301625"/>
                <a:chOff x="265" y="1531"/>
                <a:chExt cx="870" cy="190"/>
              </a:xfrm>
            </p:grpSpPr>
            <p:sp>
              <p:nvSpPr>
                <p:cNvPr id="166" name="Rectangle 183">
                  <a:extLst>
                    <a:ext uri="{FF2B5EF4-FFF2-40B4-BE49-F238E27FC236}">
                      <a16:creationId xmlns:a16="http://schemas.microsoft.com/office/drawing/2014/main" id="{973B9FB6-C384-9B48-9B9C-233F0A0DBC0A}"/>
                    </a:ext>
                  </a:extLst>
                </p:cNvPr>
                <p:cNvSpPr>
                  <a:spLocks noChangeArrowheads="1"/>
                </p:cNvSpPr>
                <p:nvPr/>
              </p:nvSpPr>
              <p:spPr bwMode="auto">
                <a:xfrm>
                  <a:off x="265" y="1549"/>
                  <a:ext cx="87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7" name="Rectangle 184">
                  <a:extLst>
                    <a:ext uri="{FF2B5EF4-FFF2-40B4-BE49-F238E27FC236}">
                      <a16:creationId xmlns:a16="http://schemas.microsoft.com/office/drawing/2014/main" id="{3F4F223D-5B6B-4E46-9BB6-14710B320CA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60" name="Rectangle 181">
                <a:extLst>
                  <a:ext uri="{FF2B5EF4-FFF2-40B4-BE49-F238E27FC236}">
                    <a16:creationId xmlns:a16="http://schemas.microsoft.com/office/drawing/2014/main" id="{5258144E-5499-AD49-BC8B-BE256AE9A30C}"/>
                  </a:ext>
                </a:extLst>
              </p:cNvPr>
              <p:cNvSpPr>
                <a:spLocks noChangeArrowheads="1"/>
              </p:cNvSpPr>
              <p:nvPr/>
            </p:nvSpPr>
            <p:spPr bwMode="auto">
              <a:xfrm>
                <a:off x="6801757" y="540411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1" name="Rectangle 181">
                <a:extLst>
                  <a:ext uri="{FF2B5EF4-FFF2-40B4-BE49-F238E27FC236}">
                    <a16:creationId xmlns:a16="http://schemas.microsoft.com/office/drawing/2014/main" id="{AA376B89-1E9F-2B4E-BC10-4D886A9404A6}"/>
                  </a:ext>
                </a:extLst>
              </p:cNvPr>
              <p:cNvSpPr>
                <a:spLocks noChangeArrowheads="1"/>
              </p:cNvSpPr>
              <p:nvPr/>
            </p:nvSpPr>
            <p:spPr bwMode="auto">
              <a:xfrm>
                <a:off x="6539453" y="5386777"/>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62" name="Straight Connector 161">
                <a:extLst>
                  <a:ext uri="{FF2B5EF4-FFF2-40B4-BE49-F238E27FC236}">
                    <a16:creationId xmlns:a16="http://schemas.microsoft.com/office/drawing/2014/main" id="{A158D1E0-EC39-B24D-B774-0F90A7D44B42}"/>
                  </a:ext>
                </a:extLst>
              </p:cNvPr>
              <p:cNvCxnSpPr>
                <a:cxnSpLocks/>
              </p:cNvCxnSpPr>
              <p:nvPr/>
            </p:nvCxnSpPr>
            <p:spPr>
              <a:xfrm>
                <a:off x="7106894" y="542102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8C5D3C3-9FD9-A44F-928B-E71825DFF240}"/>
                  </a:ext>
                </a:extLst>
              </p:cNvPr>
              <p:cNvCxnSpPr/>
              <p:nvPr/>
            </p:nvCxnSpPr>
            <p:spPr>
              <a:xfrm>
                <a:off x="6826395" y="541931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81">
                <a:extLst>
                  <a:ext uri="{FF2B5EF4-FFF2-40B4-BE49-F238E27FC236}">
                    <a16:creationId xmlns:a16="http://schemas.microsoft.com/office/drawing/2014/main" id="{225DB40F-4099-ED4A-9278-26E92634A4C9}"/>
                  </a:ext>
                </a:extLst>
              </p:cNvPr>
              <p:cNvSpPr>
                <a:spLocks noChangeArrowheads="1"/>
              </p:cNvSpPr>
              <p:nvPr/>
            </p:nvSpPr>
            <p:spPr bwMode="auto">
              <a:xfrm>
                <a:off x="6236418" y="539442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65" name="Straight Connector 164">
                <a:extLst>
                  <a:ext uri="{FF2B5EF4-FFF2-40B4-BE49-F238E27FC236}">
                    <a16:creationId xmlns:a16="http://schemas.microsoft.com/office/drawing/2014/main" id="{D9C2CF80-D780-354F-8B0F-64498B55F617}"/>
                  </a:ext>
                </a:extLst>
              </p:cNvPr>
              <p:cNvCxnSpPr/>
              <p:nvPr/>
            </p:nvCxnSpPr>
            <p:spPr>
              <a:xfrm>
                <a:off x="6505708" y="5419900"/>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1">
              <a:extLst>
                <a:ext uri="{FF2B5EF4-FFF2-40B4-BE49-F238E27FC236}">
                  <a16:creationId xmlns:a16="http://schemas.microsoft.com/office/drawing/2014/main" id="{F9A41558-760A-B044-A2E4-76228C31F8A4}"/>
                </a:ext>
              </a:extLst>
            </p:cNvPr>
            <p:cNvGrpSpPr/>
            <p:nvPr/>
          </p:nvGrpSpPr>
          <p:grpSpPr>
            <a:xfrm>
              <a:off x="8014421" y="3363106"/>
              <a:ext cx="1058375" cy="307296"/>
              <a:chOff x="5509436" y="3287899"/>
              <a:chExt cx="1058375" cy="307296"/>
            </a:xfrm>
          </p:grpSpPr>
          <p:grpSp>
            <p:nvGrpSpPr>
              <p:cNvPr id="151" name="Group 182">
                <a:extLst>
                  <a:ext uri="{FF2B5EF4-FFF2-40B4-BE49-F238E27FC236}">
                    <a16:creationId xmlns:a16="http://schemas.microsoft.com/office/drawing/2014/main" id="{C1155C62-A602-444F-B19F-4DA3FA3F7D88}"/>
                  </a:ext>
                </a:extLst>
              </p:cNvPr>
              <p:cNvGrpSpPr>
                <a:grpSpLocks/>
              </p:cNvGrpSpPr>
              <p:nvPr/>
            </p:nvGrpSpPr>
            <p:grpSpPr bwMode="auto">
              <a:xfrm>
                <a:off x="5510535" y="3293570"/>
                <a:ext cx="1057276" cy="301625"/>
                <a:chOff x="469" y="1531"/>
                <a:chExt cx="666" cy="190"/>
              </a:xfrm>
            </p:grpSpPr>
            <p:sp>
              <p:nvSpPr>
                <p:cNvPr id="156" name="Rectangle 183">
                  <a:extLst>
                    <a:ext uri="{FF2B5EF4-FFF2-40B4-BE49-F238E27FC236}">
                      <a16:creationId xmlns:a16="http://schemas.microsoft.com/office/drawing/2014/main" id="{2D53D250-0610-284E-81F1-879A700C00E2}"/>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7" name="Rectangle 184">
                  <a:extLst>
                    <a:ext uri="{FF2B5EF4-FFF2-40B4-BE49-F238E27FC236}">
                      <a16:creationId xmlns:a16="http://schemas.microsoft.com/office/drawing/2014/main" id="{0ACD3527-E9B9-6D4D-8007-099BBDDFF1A9}"/>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52" name="Rectangle 181">
                <a:extLst>
                  <a:ext uri="{FF2B5EF4-FFF2-40B4-BE49-F238E27FC236}">
                    <a16:creationId xmlns:a16="http://schemas.microsoft.com/office/drawing/2014/main" id="{38AD7C4D-A21D-0347-A026-DC5DDA65CFD1}"/>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3" name="Rectangle 181">
                <a:extLst>
                  <a:ext uri="{FF2B5EF4-FFF2-40B4-BE49-F238E27FC236}">
                    <a16:creationId xmlns:a16="http://schemas.microsoft.com/office/drawing/2014/main" id="{283EF6F9-EBD6-0643-B547-9A89925CC425}"/>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54" name="Straight Connector 153">
                <a:extLst>
                  <a:ext uri="{FF2B5EF4-FFF2-40B4-BE49-F238E27FC236}">
                    <a16:creationId xmlns:a16="http://schemas.microsoft.com/office/drawing/2014/main" id="{FF1A7170-6A51-3D48-AEA7-1F523F75B4D6}"/>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7519B9E-323B-804C-8AD0-4C25771A040B}"/>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6">
              <a:extLst>
                <a:ext uri="{FF2B5EF4-FFF2-40B4-BE49-F238E27FC236}">
                  <a16:creationId xmlns:a16="http://schemas.microsoft.com/office/drawing/2014/main" id="{5A2AE95C-185C-8444-B654-78F71C71DE49}"/>
                </a:ext>
              </a:extLst>
            </p:cNvPr>
            <p:cNvGrpSpPr/>
            <p:nvPr/>
          </p:nvGrpSpPr>
          <p:grpSpPr>
            <a:xfrm>
              <a:off x="8257849" y="2658970"/>
              <a:ext cx="908052" cy="301625"/>
              <a:chOff x="6877524" y="6049441"/>
              <a:chExt cx="908052" cy="301625"/>
            </a:xfrm>
          </p:grpSpPr>
          <p:grpSp>
            <p:nvGrpSpPr>
              <p:cNvPr id="145" name="Group 179">
                <a:extLst>
                  <a:ext uri="{FF2B5EF4-FFF2-40B4-BE49-F238E27FC236}">
                    <a16:creationId xmlns:a16="http://schemas.microsoft.com/office/drawing/2014/main" id="{F7F3A59D-8E1C-0843-A91C-661B48C280F7}"/>
                  </a:ext>
                </a:extLst>
              </p:cNvPr>
              <p:cNvGrpSpPr>
                <a:grpSpLocks/>
              </p:cNvGrpSpPr>
              <p:nvPr/>
            </p:nvGrpSpPr>
            <p:grpSpPr bwMode="auto">
              <a:xfrm>
                <a:off x="6877524" y="6051031"/>
                <a:ext cx="296863" cy="292100"/>
                <a:chOff x="1959" y="2058"/>
                <a:chExt cx="187" cy="184"/>
              </a:xfrm>
            </p:grpSpPr>
            <p:sp>
              <p:nvSpPr>
                <p:cNvPr id="149" name="Rectangle 180">
                  <a:extLst>
                    <a:ext uri="{FF2B5EF4-FFF2-40B4-BE49-F238E27FC236}">
                      <a16:creationId xmlns:a16="http://schemas.microsoft.com/office/drawing/2014/main" id="{D8D8CDAC-1743-F44C-8814-3E710C0D8F89}"/>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0" name="Rectangle 181">
                  <a:extLst>
                    <a:ext uri="{FF2B5EF4-FFF2-40B4-BE49-F238E27FC236}">
                      <a16:creationId xmlns:a16="http://schemas.microsoft.com/office/drawing/2014/main" id="{2BF6322B-3EB6-C74A-B78F-2C3780E0EF34}"/>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46" name="Group 182">
                <a:extLst>
                  <a:ext uri="{FF2B5EF4-FFF2-40B4-BE49-F238E27FC236}">
                    <a16:creationId xmlns:a16="http://schemas.microsoft.com/office/drawing/2014/main" id="{EEA95EC8-682A-ED49-9AD0-BB0068E93C67}"/>
                  </a:ext>
                </a:extLst>
              </p:cNvPr>
              <p:cNvGrpSpPr>
                <a:grpSpLocks/>
              </p:cNvGrpSpPr>
              <p:nvPr/>
            </p:nvGrpSpPr>
            <p:grpSpPr bwMode="auto">
              <a:xfrm>
                <a:off x="7106126" y="6049441"/>
                <a:ext cx="679450" cy="301625"/>
                <a:chOff x="780" y="1553"/>
                <a:chExt cx="428" cy="190"/>
              </a:xfrm>
            </p:grpSpPr>
            <p:sp>
              <p:nvSpPr>
                <p:cNvPr id="147" name="Rectangle 183">
                  <a:extLst>
                    <a:ext uri="{FF2B5EF4-FFF2-40B4-BE49-F238E27FC236}">
                      <a16:creationId xmlns:a16="http://schemas.microsoft.com/office/drawing/2014/main" id="{FFE8EEA0-FBAD-384F-AB6F-D39C89FF6B03}"/>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8" name="Rectangle 184">
                  <a:extLst>
                    <a:ext uri="{FF2B5EF4-FFF2-40B4-BE49-F238E27FC236}">
                      <a16:creationId xmlns:a16="http://schemas.microsoft.com/office/drawing/2014/main" id="{9C401D53-7DDF-E146-8622-C9BE9D947C20}"/>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42" name="Group 175">
              <a:extLst>
                <a:ext uri="{FF2B5EF4-FFF2-40B4-BE49-F238E27FC236}">
                  <a16:creationId xmlns:a16="http://schemas.microsoft.com/office/drawing/2014/main" id="{22C4D71A-308A-D147-9E34-D1EFF8D1F18B}"/>
                </a:ext>
              </a:extLst>
            </p:cNvPr>
            <p:cNvGrpSpPr>
              <a:grpSpLocks/>
            </p:cNvGrpSpPr>
            <p:nvPr/>
          </p:nvGrpSpPr>
          <p:grpSpPr bwMode="auto">
            <a:xfrm>
              <a:off x="8465453" y="1880020"/>
              <a:ext cx="679450" cy="301625"/>
              <a:chOff x="780" y="1553"/>
              <a:chExt cx="428" cy="190"/>
            </a:xfrm>
          </p:grpSpPr>
          <p:sp>
            <p:nvSpPr>
              <p:cNvPr id="143" name="Rectangle 176">
                <a:extLst>
                  <a:ext uri="{FF2B5EF4-FFF2-40B4-BE49-F238E27FC236}">
                    <a16:creationId xmlns:a16="http://schemas.microsoft.com/office/drawing/2014/main" id="{1BB3E472-5096-EB4B-9536-B45F30797C1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4" name="Rectangle 177">
                <a:extLst>
                  <a:ext uri="{FF2B5EF4-FFF2-40B4-BE49-F238E27FC236}">
                    <a16:creationId xmlns:a16="http://schemas.microsoft.com/office/drawing/2014/main" id="{37DB6D54-3397-3949-A1CA-B2DA46101546}"/>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168" name="Freeform 8">
            <a:extLst>
              <a:ext uri="{FF2B5EF4-FFF2-40B4-BE49-F238E27FC236}">
                <a16:creationId xmlns:a16="http://schemas.microsoft.com/office/drawing/2014/main" id="{2F028C19-F830-D644-B8E0-645A3A1596FF}"/>
              </a:ext>
            </a:extLst>
          </p:cNvPr>
          <p:cNvSpPr>
            <a:spLocks/>
          </p:cNvSpPr>
          <p:nvPr/>
        </p:nvSpPr>
        <p:spPr bwMode="auto">
          <a:xfrm>
            <a:off x="2273154" y="4196242"/>
            <a:ext cx="3684088" cy="601045"/>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9988"/>
              <a:gd name="connsiteY0" fmla="*/ 0 h 1622"/>
              <a:gd name="connsiteX1" fmla="*/ 2306 w 9988"/>
              <a:gd name="connsiteY1" fmla="*/ 1583 h 1622"/>
              <a:gd name="connsiteX2" fmla="*/ 9988 w 9988"/>
              <a:gd name="connsiteY2" fmla="*/ 1622 h 1622"/>
            </a:gdLst>
            <a:ahLst/>
            <a:cxnLst>
              <a:cxn ang="0">
                <a:pos x="connsiteX0" y="connsiteY0"/>
              </a:cxn>
              <a:cxn ang="0">
                <a:pos x="connsiteX1" y="connsiteY1"/>
              </a:cxn>
              <a:cxn ang="0">
                <a:pos x="connsiteX2" y="connsiteY2"/>
              </a:cxn>
            </a:cxnLst>
            <a:rect l="l" t="t" r="r" b="b"/>
            <a:pathLst>
              <a:path w="9988" h="1622">
                <a:moveTo>
                  <a:pt x="0" y="0"/>
                </a:moveTo>
                <a:lnTo>
                  <a:pt x="2306" y="1583"/>
                </a:lnTo>
                <a:lnTo>
                  <a:pt x="9988" y="1622"/>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grpSp>
        <p:nvGrpSpPr>
          <p:cNvPr id="169" name="Group 168">
            <a:extLst>
              <a:ext uri="{FF2B5EF4-FFF2-40B4-BE49-F238E27FC236}">
                <a16:creationId xmlns:a16="http://schemas.microsoft.com/office/drawing/2014/main" id="{18972F90-3C74-DB40-87B9-AFD313A6FA79}"/>
              </a:ext>
            </a:extLst>
          </p:cNvPr>
          <p:cNvGrpSpPr/>
          <p:nvPr/>
        </p:nvGrpSpPr>
        <p:grpSpPr>
          <a:xfrm>
            <a:off x="1888777" y="1658477"/>
            <a:ext cx="1178838" cy="1910319"/>
            <a:chOff x="3186222" y="2137612"/>
            <a:chExt cx="1178838" cy="1910319"/>
          </a:xfrm>
        </p:grpSpPr>
        <p:sp>
          <p:nvSpPr>
            <p:cNvPr id="170" name="TextBox 169">
              <a:extLst>
                <a:ext uri="{FF2B5EF4-FFF2-40B4-BE49-F238E27FC236}">
                  <a16:creationId xmlns:a16="http://schemas.microsoft.com/office/drawing/2014/main" id="{F4282034-58EE-6443-97BE-4033A6975AE5}"/>
                </a:ext>
              </a:extLst>
            </p:cNvPr>
            <p:cNvSpPr txBox="1"/>
            <p:nvPr/>
          </p:nvSpPr>
          <p:spPr>
            <a:xfrm>
              <a:off x="3186222" y="2137612"/>
              <a:ext cx="1095172"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message</a:t>
              </a:r>
            </a:p>
          </p:txBody>
        </p:sp>
        <p:sp>
          <p:nvSpPr>
            <p:cNvPr id="171" name="TextBox 170">
              <a:extLst>
                <a:ext uri="{FF2B5EF4-FFF2-40B4-BE49-F238E27FC236}">
                  <a16:creationId xmlns:a16="http://schemas.microsoft.com/office/drawing/2014/main" id="{8BE5EF03-00F9-6A41-8F0C-CAAFE7A85EE6}"/>
                </a:ext>
              </a:extLst>
            </p:cNvPr>
            <p:cNvSpPr txBox="1"/>
            <p:nvPr/>
          </p:nvSpPr>
          <p:spPr>
            <a:xfrm>
              <a:off x="3192100" y="2928436"/>
              <a:ext cx="108234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segment</a:t>
              </a:r>
            </a:p>
          </p:txBody>
        </p:sp>
        <p:sp>
          <p:nvSpPr>
            <p:cNvPr id="172" name="TextBox 171">
              <a:extLst>
                <a:ext uri="{FF2B5EF4-FFF2-40B4-BE49-F238E27FC236}">
                  <a16:creationId xmlns:a16="http://schemas.microsoft.com/office/drawing/2014/main" id="{DD9ACBFF-6D46-1C46-8036-50329CCCA60E}"/>
                </a:ext>
              </a:extLst>
            </p:cNvPr>
            <p:cNvSpPr txBox="1"/>
            <p:nvPr/>
          </p:nvSpPr>
          <p:spPr>
            <a:xfrm>
              <a:off x="3186532" y="3678599"/>
              <a:ext cx="117852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datagram</a:t>
              </a:r>
            </a:p>
          </p:txBody>
        </p:sp>
      </p:grpSp>
      <p:sp>
        <p:nvSpPr>
          <p:cNvPr id="173" name="TextBox 172">
            <a:extLst>
              <a:ext uri="{FF2B5EF4-FFF2-40B4-BE49-F238E27FC236}">
                <a16:creationId xmlns:a16="http://schemas.microsoft.com/office/drawing/2014/main" id="{1BE94808-747E-4346-8BA9-1245F5340481}"/>
              </a:ext>
            </a:extLst>
          </p:cNvPr>
          <p:cNvSpPr txBox="1"/>
          <p:nvPr/>
        </p:nvSpPr>
        <p:spPr>
          <a:xfrm>
            <a:off x="1891522" y="3976053"/>
            <a:ext cx="776175"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frame</a:t>
            </a:r>
          </a:p>
        </p:txBody>
      </p:sp>
      <p:grpSp>
        <p:nvGrpSpPr>
          <p:cNvPr id="174" name="Group 173">
            <a:extLst>
              <a:ext uri="{FF2B5EF4-FFF2-40B4-BE49-F238E27FC236}">
                <a16:creationId xmlns:a16="http://schemas.microsoft.com/office/drawing/2014/main" id="{70ABA56E-C19B-1E49-8691-B116C4BC92D9}"/>
              </a:ext>
            </a:extLst>
          </p:cNvPr>
          <p:cNvGrpSpPr/>
          <p:nvPr/>
        </p:nvGrpSpPr>
        <p:grpSpPr>
          <a:xfrm>
            <a:off x="3592496" y="3745022"/>
            <a:ext cx="1347789" cy="307296"/>
            <a:chOff x="5144294" y="4194650"/>
            <a:chExt cx="1347789" cy="307296"/>
          </a:xfrm>
        </p:grpSpPr>
        <p:grpSp>
          <p:nvGrpSpPr>
            <p:cNvPr id="175" name="Group 182">
              <a:extLst>
                <a:ext uri="{FF2B5EF4-FFF2-40B4-BE49-F238E27FC236}">
                  <a16:creationId xmlns:a16="http://schemas.microsoft.com/office/drawing/2014/main" id="{1C0D8E0C-30C7-D644-B53F-545AC3B41D0A}"/>
                </a:ext>
              </a:extLst>
            </p:cNvPr>
            <p:cNvGrpSpPr>
              <a:grpSpLocks/>
            </p:cNvGrpSpPr>
            <p:nvPr/>
          </p:nvGrpSpPr>
          <p:grpSpPr bwMode="auto">
            <a:xfrm>
              <a:off x="5144294" y="4200321"/>
              <a:ext cx="1347789" cy="301625"/>
              <a:chOff x="286" y="1531"/>
              <a:chExt cx="849" cy="190"/>
            </a:xfrm>
          </p:grpSpPr>
          <p:sp>
            <p:nvSpPr>
              <p:cNvPr id="182" name="Rectangle 183">
                <a:extLst>
                  <a:ext uri="{FF2B5EF4-FFF2-40B4-BE49-F238E27FC236}">
                    <a16:creationId xmlns:a16="http://schemas.microsoft.com/office/drawing/2014/main" id="{6DE19E5C-020A-764D-8F6B-6BB09EA7331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3" name="Rectangle 184">
                <a:extLst>
                  <a:ext uri="{FF2B5EF4-FFF2-40B4-BE49-F238E27FC236}">
                    <a16:creationId xmlns:a16="http://schemas.microsoft.com/office/drawing/2014/main" id="{3DF40025-F95F-CB4C-938D-A1646D4921BD}"/>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76" name="Rectangle 181">
              <a:extLst>
                <a:ext uri="{FF2B5EF4-FFF2-40B4-BE49-F238E27FC236}">
                  <a16:creationId xmlns:a16="http://schemas.microsoft.com/office/drawing/2014/main" id="{C5D484DA-CF52-D04F-9108-C2A5AAA250C8}"/>
                </a:ext>
              </a:extLst>
            </p:cNvPr>
            <p:cNvSpPr>
              <a:spLocks noChangeArrowheads="1"/>
            </p:cNvSpPr>
            <p:nvPr/>
          </p:nvSpPr>
          <p:spPr bwMode="auto">
            <a:xfrm>
              <a:off x="5696012" y="4211988"/>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7" name="Rectangle 181">
              <a:extLst>
                <a:ext uri="{FF2B5EF4-FFF2-40B4-BE49-F238E27FC236}">
                  <a16:creationId xmlns:a16="http://schemas.microsoft.com/office/drawing/2014/main" id="{9A7A7B02-76C2-C24E-946A-4CBDBFE07A53}"/>
                </a:ext>
              </a:extLst>
            </p:cNvPr>
            <p:cNvSpPr>
              <a:spLocks noChangeArrowheads="1"/>
            </p:cNvSpPr>
            <p:nvPr/>
          </p:nvSpPr>
          <p:spPr bwMode="auto">
            <a:xfrm>
              <a:off x="5433708" y="4194650"/>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78" name="Straight Connector 177">
              <a:extLst>
                <a:ext uri="{FF2B5EF4-FFF2-40B4-BE49-F238E27FC236}">
                  <a16:creationId xmlns:a16="http://schemas.microsoft.com/office/drawing/2014/main" id="{104E923B-AAA4-BF49-886D-0890ABD390AE}"/>
                </a:ext>
              </a:extLst>
            </p:cNvPr>
            <p:cNvCxnSpPr>
              <a:cxnSpLocks/>
            </p:cNvCxnSpPr>
            <p:nvPr/>
          </p:nvCxnSpPr>
          <p:spPr>
            <a:xfrm>
              <a:off x="6001149" y="4228896"/>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096CE24-617A-E048-B706-AA2C9CEA0B54}"/>
                </a:ext>
              </a:extLst>
            </p:cNvPr>
            <p:cNvCxnSpPr/>
            <p:nvPr/>
          </p:nvCxnSpPr>
          <p:spPr>
            <a:xfrm>
              <a:off x="5720650" y="4227184"/>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81">
              <a:extLst>
                <a:ext uri="{FF2B5EF4-FFF2-40B4-BE49-F238E27FC236}">
                  <a16:creationId xmlns:a16="http://schemas.microsoft.com/office/drawing/2014/main" id="{00739E25-7377-104B-A6E7-E26BE236CB99}"/>
                </a:ext>
              </a:extLst>
            </p:cNvPr>
            <p:cNvSpPr>
              <a:spLocks noChangeArrowheads="1"/>
            </p:cNvSpPr>
            <p:nvPr/>
          </p:nvSpPr>
          <p:spPr bwMode="auto">
            <a:xfrm>
              <a:off x="5149178" y="4198403"/>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81" name="Straight Connector 180">
              <a:extLst>
                <a:ext uri="{FF2B5EF4-FFF2-40B4-BE49-F238E27FC236}">
                  <a16:creationId xmlns:a16="http://schemas.microsoft.com/office/drawing/2014/main" id="{FB902E57-4D34-7F49-80B6-6C4A1D5EB080}"/>
                </a:ext>
              </a:extLst>
            </p:cNvPr>
            <p:cNvCxnSpPr/>
            <p:nvPr/>
          </p:nvCxnSpPr>
          <p:spPr>
            <a:xfrm>
              <a:off x="5418102" y="4226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4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7 1.48148E-6 L -0.17917 0.01018 " pathEditMode="relative" rAng="0" ptsTypes="AA">
                                      <p:cBhvr>
                                        <p:cTn id="6" dur="2000" fill="hold"/>
                                        <p:tgtEl>
                                          <p:spTgt spid="129"/>
                                        </p:tgtEl>
                                        <p:attrNameLst>
                                          <p:attrName>ppt_x</p:attrName>
                                          <p:attrName>ppt_y</p:attrName>
                                        </p:attrNameLst>
                                      </p:cBhvr>
                                      <p:rCtr x="-8958" y="509"/>
                                    </p:animMotion>
                                  </p:childTnLst>
                                </p:cTn>
                              </p:par>
                              <p:par>
                                <p:cTn id="7" presetID="42" presetClass="path" presetSubtype="0" accel="50000" decel="50000" fill="hold" nodeType="withEffect">
                                  <p:stCondLst>
                                    <p:cond delay="0"/>
                                  </p:stCondLst>
                                  <p:childTnLst>
                                    <p:animMotion origin="layout" path="M 3.54167E-6 -1.85185E-6 L -0.20157 0.03403 " pathEditMode="relative" rAng="0" ptsTypes="AA">
                                      <p:cBhvr>
                                        <p:cTn id="8" dur="2000" fill="hold"/>
                                        <p:tgtEl>
                                          <p:spTgt spid="118"/>
                                        </p:tgtEl>
                                        <p:attrNameLst>
                                          <p:attrName>ppt_x</p:attrName>
                                          <p:attrName>ppt_y</p:attrName>
                                        </p:attrNameLst>
                                      </p:cBhvr>
                                      <p:rCtr x="-10078" y="1690"/>
                                    </p:animMotion>
                                  </p:childTnLst>
                                </p:cTn>
                              </p:par>
                              <p:par>
                                <p:cTn id="9" presetID="42" presetClass="path" presetSubtype="0" accel="50000" decel="50000" fill="hold" nodeType="withEffect">
                                  <p:stCondLst>
                                    <p:cond delay="0"/>
                                  </p:stCondLst>
                                  <p:childTnLst>
                                    <p:animMotion origin="layout" path="M -3.75E-6 4.81481E-6 L -0.22096 0.04953 " pathEditMode="relative" rAng="0" ptsTypes="AA">
                                      <p:cBhvr>
                                        <p:cTn id="10" dur="2000" fill="hold"/>
                                        <p:tgtEl>
                                          <p:spTgt spid="125"/>
                                        </p:tgtEl>
                                        <p:attrNameLst>
                                          <p:attrName>ppt_x</p:attrName>
                                          <p:attrName>ppt_y</p:attrName>
                                        </p:attrNameLst>
                                      </p:cBhvr>
                                      <p:rCtr x="-11055" y="2477"/>
                                    </p:animMotion>
                                  </p:childTnLst>
                                </p:cTn>
                              </p:par>
                              <p:par>
                                <p:cTn id="11" presetID="42" presetClass="path" presetSubtype="0" accel="50000" decel="50000" fill="hold" nodeType="withEffect">
                                  <p:stCondLst>
                                    <p:cond delay="0"/>
                                  </p:stCondLst>
                                  <p:childTnLst>
                                    <p:animMotion origin="layout" path="M -3.54167E-6 2.22222E-6 L -0.16224 -0.00625 " pathEditMode="relative" rAng="0" ptsTypes="AA">
                                      <p:cBhvr>
                                        <p:cTn id="12" dur="2000" fill="hold"/>
                                        <p:tgtEl>
                                          <p:spTgt spid="174"/>
                                        </p:tgtEl>
                                        <p:attrNameLst>
                                          <p:attrName>ppt_x</p:attrName>
                                          <p:attrName>ppt_y</p:attrName>
                                        </p:attrNameLst>
                                      </p:cBhvr>
                                      <p:rCtr x="-8112" y="-324"/>
                                    </p:animMotion>
                                  </p:childTnLst>
                                </p:cTn>
                              </p:par>
                            </p:childTnLst>
                          </p:cTn>
                        </p:par>
                        <p:par>
                          <p:cTn id="13" fill="hold">
                            <p:stCondLst>
                              <p:cond delay="2000"/>
                            </p:stCondLst>
                            <p:childTnLst>
                              <p:par>
                                <p:cTn id="14" presetID="9" presetClass="entr" presetSubtype="0" fill="hold" nodeType="after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dissolve">
                                      <p:cBhvr>
                                        <p:cTn id="16" dur="500"/>
                                        <p:tgtEl>
                                          <p:spTgt spid="16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dissolve">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169"/>
                                        </p:tgtEl>
                                      </p:cBhvr>
                                    </p:animEffect>
                                    <p:set>
                                      <p:cBhvr>
                                        <p:cTn id="24" dur="1" fill="hold">
                                          <p:stCondLst>
                                            <p:cond delay="499"/>
                                          </p:stCondLst>
                                        </p:cTn>
                                        <p:tgtEl>
                                          <p:spTgt spid="169"/>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73"/>
                                        </p:tgtEl>
                                      </p:cBhvr>
                                    </p:animEffect>
                                    <p:set>
                                      <p:cBhvr>
                                        <p:cTn id="27" dur="1" fill="hold">
                                          <p:stCondLst>
                                            <p:cond delay="499"/>
                                          </p:stCondLst>
                                        </p:cTn>
                                        <p:tgtEl>
                                          <p:spTgt spid="173"/>
                                        </p:tgtEl>
                                        <p:attrNameLst>
                                          <p:attrName>style.visibility</p:attrName>
                                        </p:attrNameLst>
                                      </p:cBhvr>
                                      <p:to>
                                        <p:strVal val="hidden"/>
                                      </p:to>
                                    </p:se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up)">
                                      <p:cBhvr>
                                        <p:cTn id="31" dur="500"/>
                                        <p:tgtEl>
                                          <p:spTgt spid="61"/>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wipe(left)">
                                      <p:cBhvr>
                                        <p:cTn id="35" dur="500"/>
                                        <p:tgtEl>
                                          <p:spTgt spid="168"/>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68" grpId="0" animBg="1"/>
      <p:bldP spid="173" grpId="0"/>
      <p:bldP spid="17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99">
            <a:extLst>
              <a:ext uri="{FF2B5EF4-FFF2-40B4-BE49-F238E27FC236}">
                <a16:creationId xmlns:a16="http://schemas.microsoft.com/office/drawing/2014/main" id="{3E758716-A071-4141-B9BA-7927A5BFBD94}"/>
              </a:ext>
            </a:extLst>
          </p:cNvPr>
          <p:cNvSpPr>
            <a:spLocks/>
          </p:cNvSpPr>
          <p:nvPr/>
        </p:nvSpPr>
        <p:spPr bwMode="auto">
          <a:xfrm>
            <a:off x="6850799" y="3225270"/>
            <a:ext cx="454072" cy="992421"/>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 name="connsiteX0" fmla="*/ 10000 w 10000"/>
              <a:gd name="connsiteY0" fmla="*/ 7972 h 8825"/>
              <a:gd name="connsiteX1" fmla="*/ 218 w 10000"/>
              <a:gd name="connsiteY1" fmla="*/ 0 h 8825"/>
              <a:gd name="connsiteX2" fmla="*/ 0 w 10000"/>
              <a:gd name="connsiteY2" fmla="*/ 8448 h 8825"/>
              <a:gd name="connsiteX3" fmla="*/ 7224 w 10000"/>
              <a:gd name="connsiteY3" fmla="*/ 8825 h 8825"/>
              <a:gd name="connsiteX4" fmla="*/ 10000 w 10000"/>
              <a:gd name="connsiteY4" fmla="*/ 7972 h 8825"/>
              <a:gd name="connsiteX0" fmla="*/ 6901 w 7224"/>
              <a:gd name="connsiteY0" fmla="*/ 7744 h 10000"/>
              <a:gd name="connsiteX1" fmla="*/ 218 w 7224"/>
              <a:gd name="connsiteY1" fmla="*/ 0 h 10000"/>
              <a:gd name="connsiteX2" fmla="*/ 0 w 7224"/>
              <a:gd name="connsiteY2" fmla="*/ 9573 h 10000"/>
              <a:gd name="connsiteX3" fmla="*/ 7224 w 7224"/>
              <a:gd name="connsiteY3" fmla="*/ 10000 h 10000"/>
              <a:gd name="connsiteX4" fmla="*/ 6901 w 7224"/>
              <a:gd name="connsiteY4" fmla="*/ 7744 h 10000"/>
              <a:gd name="connsiteX0" fmla="*/ 9553 w 9587"/>
              <a:gd name="connsiteY0" fmla="*/ 7744 h 9750"/>
              <a:gd name="connsiteX1" fmla="*/ 302 w 9587"/>
              <a:gd name="connsiteY1" fmla="*/ 0 h 9750"/>
              <a:gd name="connsiteX2" fmla="*/ 0 w 9587"/>
              <a:gd name="connsiteY2" fmla="*/ 9573 h 9750"/>
              <a:gd name="connsiteX3" fmla="*/ 9464 w 9587"/>
              <a:gd name="connsiteY3" fmla="*/ 9750 h 9750"/>
              <a:gd name="connsiteX4" fmla="*/ 9553 w 9587"/>
              <a:gd name="connsiteY4" fmla="*/ 7744 h 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7" h="9750">
                <a:moveTo>
                  <a:pt x="9553" y="7744"/>
                </a:moveTo>
                <a:lnTo>
                  <a:pt x="302" y="0"/>
                </a:lnTo>
                <a:cubicBezTo>
                  <a:pt x="201" y="3191"/>
                  <a:pt x="101" y="6382"/>
                  <a:pt x="0" y="9573"/>
                </a:cubicBezTo>
                <a:lnTo>
                  <a:pt x="9464" y="9750"/>
                </a:lnTo>
                <a:cubicBezTo>
                  <a:pt x="9314" y="8998"/>
                  <a:pt x="9702" y="8496"/>
                  <a:pt x="9553" y="7744"/>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89" name="Group 88">
            <a:extLst>
              <a:ext uri="{FF2B5EF4-FFF2-40B4-BE49-F238E27FC236}">
                <a16:creationId xmlns:a16="http://schemas.microsoft.com/office/drawing/2014/main" id="{DBEB0F95-AE9C-DA4D-9F9E-9C6AE4A652EE}"/>
              </a:ext>
            </a:extLst>
          </p:cNvPr>
          <p:cNvGrpSpPr/>
          <p:nvPr/>
        </p:nvGrpSpPr>
        <p:grpSpPr>
          <a:xfrm>
            <a:off x="7290010" y="3862750"/>
            <a:ext cx="958850" cy="476251"/>
            <a:chOff x="7493876" y="2774731"/>
            <a:chExt cx="1481958" cy="894622"/>
          </a:xfrm>
        </p:grpSpPr>
        <p:sp>
          <p:nvSpPr>
            <p:cNvPr id="90" name="Freeform 89">
              <a:extLst>
                <a:ext uri="{FF2B5EF4-FFF2-40B4-BE49-F238E27FC236}">
                  <a16:creationId xmlns:a16="http://schemas.microsoft.com/office/drawing/2014/main" id="{6025F28A-8766-8949-96E6-DD0BD882AB2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sp>
          <p:nvSpPr>
            <p:cNvPr id="91" name="Oval 90">
              <a:extLst>
                <a:ext uri="{FF2B5EF4-FFF2-40B4-BE49-F238E27FC236}">
                  <a16:creationId xmlns:a16="http://schemas.microsoft.com/office/drawing/2014/main" id="{DFA4B720-1D85-4E4A-A3DF-4E2D8BCABC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92" name="Group 299">
              <a:extLst>
                <a:ext uri="{FF2B5EF4-FFF2-40B4-BE49-F238E27FC236}">
                  <a16:creationId xmlns:a16="http://schemas.microsoft.com/office/drawing/2014/main" id="{DAD2409F-AAE1-4A47-A41C-4F8FC3073E02}"/>
                </a:ext>
              </a:extLst>
            </p:cNvPr>
            <p:cNvGrpSpPr/>
            <p:nvPr/>
          </p:nvGrpSpPr>
          <p:grpSpPr>
            <a:xfrm>
              <a:off x="7713663" y="2848339"/>
              <a:ext cx="1042107" cy="425543"/>
              <a:chOff x="7786941" y="2884917"/>
              <a:chExt cx="897649" cy="353919"/>
            </a:xfrm>
          </p:grpSpPr>
          <p:sp>
            <p:nvSpPr>
              <p:cNvPr id="93" name="Freeform 92">
                <a:extLst>
                  <a:ext uri="{FF2B5EF4-FFF2-40B4-BE49-F238E27FC236}">
                    <a16:creationId xmlns:a16="http://schemas.microsoft.com/office/drawing/2014/main" id="{C10106D6-70AD-294D-966C-B6530FB2C38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4" name="Freeform 93">
                <a:extLst>
                  <a:ext uri="{FF2B5EF4-FFF2-40B4-BE49-F238E27FC236}">
                    <a16:creationId xmlns:a16="http://schemas.microsoft.com/office/drawing/2014/main" id="{03C28B18-54E7-EB4E-A70A-2F3A019FD1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5" name="Freeform 94">
                <a:extLst>
                  <a:ext uri="{FF2B5EF4-FFF2-40B4-BE49-F238E27FC236}">
                    <a16:creationId xmlns:a16="http://schemas.microsoft.com/office/drawing/2014/main" id="{5090762B-1155-2347-B6D2-D77A21D74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6" name="Freeform 95">
                <a:extLst>
                  <a:ext uri="{FF2B5EF4-FFF2-40B4-BE49-F238E27FC236}">
                    <a16:creationId xmlns:a16="http://schemas.microsoft.com/office/drawing/2014/main" id="{F0881117-1317-CD49-B4BD-8B8A1E6EB2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97" name="Rectangle 90">
            <a:extLst>
              <a:ext uri="{FF2B5EF4-FFF2-40B4-BE49-F238E27FC236}">
                <a16:creationId xmlns:a16="http://schemas.microsoft.com/office/drawing/2014/main" id="{990C22D1-7679-CB44-8984-10C1D99DCC51}"/>
              </a:ext>
            </a:extLst>
          </p:cNvPr>
          <p:cNvSpPr>
            <a:spLocks noChangeArrowheads="1"/>
          </p:cNvSpPr>
          <p:nvPr/>
        </p:nvSpPr>
        <p:spPr bwMode="auto">
          <a:xfrm>
            <a:off x="5569689" y="3236236"/>
            <a:ext cx="1273175" cy="946150"/>
          </a:xfrm>
          <a:prstGeom prst="rect">
            <a:avLst/>
          </a:prstGeom>
          <a:solidFill>
            <a:schemeClr val="bg1"/>
          </a:solidFill>
          <a:ln w="28575">
            <a:solidFill>
              <a:schemeClr val="tx1"/>
            </a:solidFill>
            <a:miter lim="800000"/>
            <a:headEnd/>
            <a:tailEnd/>
          </a:ln>
          <a:effectLst>
            <a:outerShdw blurRad="127000" dist="38100" dir="18900000" sx="103000" sy="103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98" name="Text Box 92">
            <a:extLst>
              <a:ext uri="{FF2B5EF4-FFF2-40B4-BE49-F238E27FC236}">
                <a16:creationId xmlns:a16="http://schemas.microsoft.com/office/drawing/2014/main" id="{1CB4056D-0AB4-094A-9E8C-7C63E13B1C00}"/>
              </a:ext>
            </a:extLst>
          </p:cNvPr>
          <p:cNvSpPr txBox="1">
            <a:spLocks noChangeArrowheads="1"/>
          </p:cNvSpPr>
          <p:nvPr/>
        </p:nvSpPr>
        <p:spPr bwMode="auto">
          <a:xfrm>
            <a:off x="5526826" y="3202898"/>
            <a:ext cx="13176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99" name="Rectangle 24">
            <a:extLst>
              <a:ext uri="{FF2B5EF4-FFF2-40B4-BE49-F238E27FC236}">
                <a16:creationId xmlns:a16="http://schemas.microsoft.com/office/drawing/2014/main" id="{99237050-2EC8-FD44-B771-4FF0EAEABF5E}"/>
              </a:ext>
            </a:extLst>
          </p:cNvPr>
          <p:cNvSpPr>
            <a:spLocks noChangeArrowheads="1"/>
          </p:cNvSpPr>
          <p:nvPr/>
        </p:nvSpPr>
        <p:spPr bwMode="auto">
          <a:xfrm>
            <a:off x="1539081" y="3612546"/>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0" name="Text Box 26">
            <a:extLst>
              <a:ext uri="{FF2B5EF4-FFF2-40B4-BE49-F238E27FC236}">
                <a16:creationId xmlns:a16="http://schemas.microsoft.com/office/drawing/2014/main" id="{BA4F849D-1AD2-9F4B-A8A6-5D9737C832B4}"/>
              </a:ext>
            </a:extLst>
          </p:cNvPr>
          <p:cNvSpPr txBox="1">
            <a:spLocks noChangeArrowheads="1"/>
          </p:cNvSpPr>
          <p:nvPr/>
        </p:nvSpPr>
        <p:spPr bwMode="auto">
          <a:xfrm>
            <a:off x="1485709" y="3568697"/>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1" name="Line 25">
            <a:extLst>
              <a:ext uri="{FF2B5EF4-FFF2-40B4-BE49-F238E27FC236}">
                <a16:creationId xmlns:a16="http://schemas.microsoft.com/office/drawing/2014/main" id="{A3F12762-BE2E-E244-ADD0-3F754C8AA53F}"/>
              </a:ext>
            </a:extLst>
          </p:cNvPr>
          <p:cNvSpPr>
            <a:spLocks noChangeShapeType="1"/>
          </p:cNvSpPr>
          <p:nvPr/>
        </p:nvSpPr>
        <p:spPr bwMode="auto">
          <a:xfrm>
            <a:off x="1539080" y="39300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2" name="Line 27">
            <a:extLst>
              <a:ext uri="{FF2B5EF4-FFF2-40B4-BE49-F238E27FC236}">
                <a16:creationId xmlns:a16="http://schemas.microsoft.com/office/drawing/2014/main" id="{D9CB41BB-F2D8-B74D-BA63-C9D69DF8D2F9}"/>
              </a:ext>
            </a:extLst>
          </p:cNvPr>
          <p:cNvSpPr>
            <a:spLocks noChangeShapeType="1"/>
          </p:cNvSpPr>
          <p:nvPr/>
        </p:nvSpPr>
        <p:spPr bwMode="auto">
          <a:xfrm>
            <a:off x="1547018" y="425072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3" name="Line 28">
            <a:extLst>
              <a:ext uri="{FF2B5EF4-FFF2-40B4-BE49-F238E27FC236}">
                <a16:creationId xmlns:a16="http://schemas.microsoft.com/office/drawing/2014/main" id="{383571D9-51C3-9042-A891-980960CA3F40}"/>
              </a:ext>
            </a:extLst>
          </p:cNvPr>
          <p:cNvSpPr>
            <a:spLocks noChangeShapeType="1"/>
          </p:cNvSpPr>
          <p:nvPr/>
        </p:nvSpPr>
        <p:spPr bwMode="auto">
          <a:xfrm>
            <a:off x="1551780" y="45317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4" name="Line 29">
            <a:extLst>
              <a:ext uri="{FF2B5EF4-FFF2-40B4-BE49-F238E27FC236}">
                <a16:creationId xmlns:a16="http://schemas.microsoft.com/office/drawing/2014/main" id="{C49F8A27-7F5E-A74A-87FC-4C156780CED4}"/>
              </a:ext>
            </a:extLst>
          </p:cNvPr>
          <p:cNvSpPr>
            <a:spLocks noChangeShapeType="1"/>
          </p:cNvSpPr>
          <p:nvPr/>
        </p:nvSpPr>
        <p:spPr bwMode="auto">
          <a:xfrm>
            <a:off x="1551780" y="48079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5" name="Rectangle 24">
            <a:extLst>
              <a:ext uri="{FF2B5EF4-FFF2-40B4-BE49-F238E27FC236}">
                <a16:creationId xmlns:a16="http://schemas.microsoft.com/office/drawing/2014/main" id="{7EA1E797-77D1-3E4E-BE7E-ACEB5C9FC9FA}"/>
              </a:ext>
            </a:extLst>
          </p:cNvPr>
          <p:cNvSpPr>
            <a:spLocks noChangeArrowheads="1"/>
          </p:cNvSpPr>
          <p:nvPr/>
        </p:nvSpPr>
        <p:spPr bwMode="auto">
          <a:xfrm>
            <a:off x="2327276" y="132733"/>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6" name="Text Box 26">
            <a:extLst>
              <a:ext uri="{FF2B5EF4-FFF2-40B4-BE49-F238E27FC236}">
                <a16:creationId xmlns:a16="http://schemas.microsoft.com/office/drawing/2014/main" id="{955E0381-1B0E-544A-A7DD-37ADCBB63FC5}"/>
              </a:ext>
            </a:extLst>
          </p:cNvPr>
          <p:cNvSpPr txBox="1">
            <a:spLocks noChangeArrowheads="1"/>
          </p:cNvSpPr>
          <p:nvPr/>
        </p:nvSpPr>
        <p:spPr bwMode="auto">
          <a:xfrm>
            <a:off x="2273904" y="88884"/>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7" name="Freeform 3">
            <a:extLst>
              <a:ext uri="{FF2B5EF4-FFF2-40B4-BE49-F238E27FC236}">
                <a16:creationId xmlns:a16="http://schemas.microsoft.com/office/drawing/2014/main" id="{FF79401E-326D-8443-A822-64EFF7D91F62}"/>
              </a:ext>
            </a:extLst>
          </p:cNvPr>
          <p:cNvSpPr>
            <a:spLocks/>
          </p:cNvSpPr>
          <p:nvPr/>
        </p:nvSpPr>
        <p:spPr bwMode="auto">
          <a:xfrm>
            <a:off x="6828416" y="1710996"/>
            <a:ext cx="638175" cy="78177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08" name="Group 107">
            <a:extLst>
              <a:ext uri="{FF2B5EF4-FFF2-40B4-BE49-F238E27FC236}">
                <a16:creationId xmlns:a16="http://schemas.microsoft.com/office/drawing/2014/main" id="{A4E47CB1-938F-064D-AFFA-550D0F125117}"/>
              </a:ext>
            </a:extLst>
          </p:cNvPr>
          <p:cNvGrpSpPr/>
          <p:nvPr/>
        </p:nvGrpSpPr>
        <p:grpSpPr>
          <a:xfrm>
            <a:off x="7248028" y="2089102"/>
            <a:ext cx="959348" cy="478062"/>
            <a:chOff x="3668110" y="2448910"/>
            <a:chExt cx="3794234" cy="2165130"/>
          </a:xfrm>
        </p:grpSpPr>
        <p:sp>
          <p:nvSpPr>
            <p:cNvPr id="110" name="Rectangle 109">
              <a:extLst>
                <a:ext uri="{FF2B5EF4-FFF2-40B4-BE49-F238E27FC236}">
                  <a16:creationId xmlns:a16="http://schemas.microsoft.com/office/drawing/2014/main" id="{4113AFA1-3E53-2B44-844D-33D4D414E8F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18" name="Freeform 117">
              <a:extLst>
                <a:ext uri="{FF2B5EF4-FFF2-40B4-BE49-F238E27FC236}">
                  <a16:creationId xmlns:a16="http://schemas.microsoft.com/office/drawing/2014/main" id="{6AACD184-A341-A64D-AF0A-E8273A8D120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nvGrpSpPr>
            <p:cNvPr id="119" name="Group 307">
              <a:extLst>
                <a:ext uri="{FF2B5EF4-FFF2-40B4-BE49-F238E27FC236}">
                  <a16:creationId xmlns:a16="http://schemas.microsoft.com/office/drawing/2014/main" id="{397EA54E-AF9C-5E43-ABD4-420C1068CBF3}"/>
                </a:ext>
              </a:extLst>
            </p:cNvPr>
            <p:cNvGrpSpPr/>
            <p:nvPr/>
          </p:nvGrpSpPr>
          <p:grpSpPr>
            <a:xfrm>
              <a:off x="3941378" y="2603252"/>
              <a:ext cx="3202061" cy="1066111"/>
              <a:chOff x="7939341" y="3037317"/>
              <a:chExt cx="897649" cy="353919"/>
            </a:xfrm>
          </p:grpSpPr>
          <p:sp>
            <p:nvSpPr>
              <p:cNvPr id="120" name="Freeform 119">
                <a:extLst>
                  <a:ext uri="{FF2B5EF4-FFF2-40B4-BE49-F238E27FC236}">
                    <a16:creationId xmlns:a16="http://schemas.microsoft.com/office/drawing/2014/main" id="{AAA61B04-18ED-CB4C-AA56-9EE1A97FE5C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5" name="Freeform 124">
                <a:extLst>
                  <a:ext uri="{FF2B5EF4-FFF2-40B4-BE49-F238E27FC236}">
                    <a16:creationId xmlns:a16="http://schemas.microsoft.com/office/drawing/2014/main" id="{F58AB38C-C52F-C046-8B42-AB402232C8F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9" name="Freeform 128">
                <a:extLst>
                  <a:ext uri="{FF2B5EF4-FFF2-40B4-BE49-F238E27FC236}">
                    <a16:creationId xmlns:a16="http://schemas.microsoft.com/office/drawing/2014/main" id="{40B533FA-5B0B-F640-8203-4E6686DF616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30" name="Freeform 129">
                <a:extLst>
                  <a:ext uri="{FF2B5EF4-FFF2-40B4-BE49-F238E27FC236}">
                    <a16:creationId xmlns:a16="http://schemas.microsoft.com/office/drawing/2014/main" id="{113B733F-5182-5C46-833B-B970C649E76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137" name="Title 1">
            <a:extLst>
              <a:ext uri="{FF2B5EF4-FFF2-40B4-BE49-F238E27FC236}">
                <a16:creationId xmlns:a16="http://schemas.microsoft.com/office/drawing/2014/main" id="{3B8CD900-19EC-824C-BF74-AADFBF5A172E}"/>
              </a:ext>
            </a:extLst>
          </p:cNvPr>
          <p:cNvSpPr>
            <a:spLocks noGrp="1"/>
          </p:cNvSpPr>
          <p:nvPr>
            <p:ph type="title"/>
          </p:nvPr>
        </p:nvSpPr>
        <p:spPr>
          <a:xfrm>
            <a:off x="5022376" y="33646"/>
            <a:ext cx="4214810" cy="1428760"/>
          </a:xfrm>
        </p:spPr>
        <p:txBody>
          <a:bodyPr>
            <a:normAutofit/>
          </a:bodyPr>
          <a:lstStyle/>
          <a:p>
            <a:r>
              <a:rPr lang="en-US" altLang="en-US" sz="4400" dirty="0">
                <a:ea typeface="ＭＳ Ｐゴシック" panose="020B0600070205080204" pitchFamily="34" charset="-128"/>
              </a:rPr>
              <a:t>Encapsulation: an end-end view</a:t>
            </a:r>
            <a:endParaRPr lang="en-US" sz="4400" dirty="0"/>
          </a:p>
        </p:txBody>
      </p:sp>
      <p:sp>
        <p:nvSpPr>
          <p:cNvPr id="139" name="Freeform 2">
            <a:extLst>
              <a:ext uri="{FF2B5EF4-FFF2-40B4-BE49-F238E27FC236}">
                <a16:creationId xmlns:a16="http://schemas.microsoft.com/office/drawing/2014/main" id="{230063FB-CBF2-814F-9B6D-159C714DB102}"/>
              </a:ext>
            </a:extLst>
          </p:cNvPr>
          <p:cNvSpPr>
            <a:spLocks/>
          </p:cNvSpPr>
          <p:nvPr/>
        </p:nvSpPr>
        <p:spPr bwMode="auto">
          <a:xfrm>
            <a:off x="3548064" y="848696"/>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0" name="Text Box 8">
            <a:extLst>
              <a:ext uri="{FF2B5EF4-FFF2-40B4-BE49-F238E27FC236}">
                <a16:creationId xmlns:a16="http://schemas.microsoft.com/office/drawing/2014/main" id="{D0A7F162-BF56-0D42-AC1A-1EA608D159F4}"/>
              </a:ext>
            </a:extLst>
          </p:cNvPr>
          <p:cNvSpPr txBox="1">
            <a:spLocks noChangeArrowheads="1"/>
          </p:cNvSpPr>
          <p:nvPr/>
        </p:nvSpPr>
        <p:spPr bwMode="auto">
          <a:xfrm>
            <a:off x="2336803" y="1593234"/>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41" name="Freeform 10">
            <a:extLst>
              <a:ext uri="{FF2B5EF4-FFF2-40B4-BE49-F238E27FC236}">
                <a16:creationId xmlns:a16="http://schemas.microsoft.com/office/drawing/2014/main" id="{375C2B54-0F8A-624C-B0EA-326ECF0BEBFA}"/>
              </a:ext>
            </a:extLst>
          </p:cNvPr>
          <p:cNvSpPr>
            <a:spLocks/>
          </p:cNvSpPr>
          <p:nvPr/>
        </p:nvSpPr>
        <p:spPr bwMode="auto">
          <a:xfrm>
            <a:off x="3598863" y="106845"/>
            <a:ext cx="360362" cy="1596219"/>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2" name="Line 25">
            <a:extLst>
              <a:ext uri="{FF2B5EF4-FFF2-40B4-BE49-F238E27FC236}">
                <a16:creationId xmlns:a16="http://schemas.microsoft.com/office/drawing/2014/main" id="{06DACFB6-A512-6346-ADF0-044A1E0D8B7E}"/>
              </a:ext>
            </a:extLst>
          </p:cNvPr>
          <p:cNvSpPr>
            <a:spLocks noChangeShapeType="1"/>
          </p:cNvSpPr>
          <p:nvPr/>
        </p:nvSpPr>
        <p:spPr bwMode="auto">
          <a:xfrm>
            <a:off x="2327275" y="4502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5" name="Line 27">
            <a:extLst>
              <a:ext uri="{FF2B5EF4-FFF2-40B4-BE49-F238E27FC236}">
                <a16:creationId xmlns:a16="http://schemas.microsoft.com/office/drawing/2014/main" id="{7F5AA9D2-E3F5-C947-8DEE-283B00AD0518}"/>
              </a:ext>
            </a:extLst>
          </p:cNvPr>
          <p:cNvSpPr>
            <a:spLocks noChangeShapeType="1"/>
          </p:cNvSpPr>
          <p:nvPr/>
        </p:nvSpPr>
        <p:spPr bwMode="auto">
          <a:xfrm>
            <a:off x="2335213" y="7709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6" name="Line 28">
            <a:extLst>
              <a:ext uri="{FF2B5EF4-FFF2-40B4-BE49-F238E27FC236}">
                <a16:creationId xmlns:a16="http://schemas.microsoft.com/office/drawing/2014/main" id="{D2FB6FCA-C219-0347-A799-A07286AA5FDE}"/>
              </a:ext>
            </a:extLst>
          </p:cNvPr>
          <p:cNvSpPr>
            <a:spLocks noChangeShapeType="1"/>
          </p:cNvSpPr>
          <p:nvPr/>
        </p:nvSpPr>
        <p:spPr bwMode="auto">
          <a:xfrm>
            <a:off x="2339975" y="105189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1" name="Line 29">
            <a:extLst>
              <a:ext uri="{FF2B5EF4-FFF2-40B4-BE49-F238E27FC236}">
                <a16:creationId xmlns:a16="http://schemas.microsoft.com/office/drawing/2014/main" id="{5DD86E94-6322-434A-87B3-1B856F1C7FC6}"/>
              </a:ext>
            </a:extLst>
          </p:cNvPr>
          <p:cNvSpPr>
            <a:spLocks noChangeShapeType="1"/>
          </p:cNvSpPr>
          <p:nvPr/>
        </p:nvSpPr>
        <p:spPr bwMode="auto">
          <a:xfrm>
            <a:off x="2339975" y="132812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59" name="Group 39">
            <a:extLst>
              <a:ext uri="{FF2B5EF4-FFF2-40B4-BE49-F238E27FC236}">
                <a16:creationId xmlns:a16="http://schemas.microsoft.com/office/drawing/2014/main" id="{8AA541B8-399A-EF48-9EFE-5AF447CE2F83}"/>
              </a:ext>
            </a:extLst>
          </p:cNvPr>
          <p:cNvGrpSpPr>
            <a:grpSpLocks/>
          </p:cNvGrpSpPr>
          <p:nvPr/>
        </p:nvGrpSpPr>
        <p:grpSpPr bwMode="auto">
          <a:xfrm>
            <a:off x="949325" y="769321"/>
            <a:ext cx="1208088" cy="303213"/>
            <a:chOff x="501" y="1990"/>
            <a:chExt cx="761" cy="191"/>
          </a:xfrm>
        </p:grpSpPr>
        <p:sp>
          <p:nvSpPr>
            <p:cNvPr id="169" name="Rectangle 40">
              <a:extLst>
                <a:ext uri="{FF2B5EF4-FFF2-40B4-BE49-F238E27FC236}">
                  <a16:creationId xmlns:a16="http://schemas.microsoft.com/office/drawing/2014/main" id="{0387B9A7-F992-9246-A12A-3BB5DCDBD751}"/>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4" name="Rectangle 41">
              <a:extLst>
                <a:ext uri="{FF2B5EF4-FFF2-40B4-BE49-F238E27FC236}">
                  <a16:creationId xmlns:a16="http://schemas.microsoft.com/office/drawing/2014/main" id="{313D90F6-44E7-5B43-9F40-EAB5A4BC3719}"/>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75" name="Rectangle 42">
              <a:extLst>
                <a:ext uri="{FF2B5EF4-FFF2-40B4-BE49-F238E27FC236}">
                  <a16:creationId xmlns:a16="http://schemas.microsoft.com/office/drawing/2014/main" id="{09FD516E-DDA8-584C-AC12-7F5211BB3875}"/>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84" name="Rectangle 43">
              <a:extLst>
                <a:ext uri="{FF2B5EF4-FFF2-40B4-BE49-F238E27FC236}">
                  <a16:creationId xmlns:a16="http://schemas.microsoft.com/office/drawing/2014/main" id="{6FFC472B-97D7-D347-9A3C-464686CD17B4}"/>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85" name="Line 44">
              <a:extLst>
                <a:ext uri="{FF2B5EF4-FFF2-40B4-BE49-F238E27FC236}">
                  <a16:creationId xmlns:a16="http://schemas.microsoft.com/office/drawing/2014/main" id="{72E3E927-7804-2B4F-BEB5-8E712FD0D8B6}"/>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6" name="Line 45">
              <a:extLst>
                <a:ext uri="{FF2B5EF4-FFF2-40B4-BE49-F238E27FC236}">
                  <a16:creationId xmlns:a16="http://schemas.microsoft.com/office/drawing/2014/main" id="{FB19C408-B20F-B545-913F-0B0F21C3B97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187" name="Text Box 5">
            <a:extLst>
              <a:ext uri="{FF2B5EF4-FFF2-40B4-BE49-F238E27FC236}">
                <a16:creationId xmlns:a16="http://schemas.microsoft.com/office/drawing/2014/main" id="{0D15D10E-958A-864A-A283-C2AB2D4E8F72}"/>
              </a:ext>
            </a:extLst>
          </p:cNvPr>
          <p:cNvSpPr txBox="1">
            <a:spLocks noChangeArrowheads="1"/>
          </p:cNvSpPr>
          <p:nvPr/>
        </p:nvSpPr>
        <p:spPr bwMode="auto">
          <a:xfrm>
            <a:off x="125413" y="397845"/>
            <a:ext cx="9813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segment</a:t>
            </a:r>
          </a:p>
        </p:txBody>
      </p:sp>
      <p:grpSp>
        <p:nvGrpSpPr>
          <p:cNvPr id="188" name="Group 178">
            <a:extLst>
              <a:ext uri="{FF2B5EF4-FFF2-40B4-BE49-F238E27FC236}">
                <a16:creationId xmlns:a16="http://schemas.microsoft.com/office/drawing/2014/main" id="{C602A8C6-FCB3-7248-AB25-E5D9AF0992ED}"/>
              </a:ext>
            </a:extLst>
          </p:cNvPr>
          <p:cNvGrpSpPr>
            <a:grpSpLocks/>
          </p:cNvGrpSpPr>
          <p:nvPr/>
        </p:nvGrpSpPr>
        <p:grpSpPr bwMode="auto">
          <a:xfrm>
            <a:off x="1266826" y="437533"/>
            <a:ext cx="301625" cy="292100"/>
            <a:chOff x="1962" y="2058"/>
            <a:chExt cx="190" cy="184"/>
          </a:xfrm>
        </p:grpSpPr>
        <p:sp>
          <p:nvSpPr>
            <p:cNvPr id="189" name="Rectangle 47">
              <a:extLst>
                <a:ext uri="{FF2B5EF4-FFF2-40B4-BE49-F238E27FC236}">
                  <a16:creationId xmlns:a16="http://schemas.microsoft.com/office/drawing/2014/main" id="{74D4FADB-78FF-754C-9258-3499AEC56C8B}"/>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0" name="Rectangle 48">
              <a:extLst>
                <a:ext uri="{FF2B5EF4-FFF2-40B4-BE49-F238E27FC236}">
                  <a16:creationId xmlns:a16="http://schemas.microsoft.com/office/drawing/2014/main" id="{9A86A925-4488-C149-AC92-7E56AC2DB20A}"/>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grpSp>
      <p:sp>
        <p:nvSpPr>
          <p:cNvPr id="191" name="Text Box 4">
            <a:extLst>
              <a:ext uri="{FF2B5EF4-FFF2-40B4-BE49-F238E27FC236}">
                <a16:creationId xmlns:a16="http://schemas.microsoft.com/office/drawing/2014/main" id="{0E8F71B9-D739-9B4D-B3C4-4209B53F4740}"/>
              </a:ext>
            </a:extLst>
          </p:cNvPr>
          <p:cNvSpPr txBox="1">
            <a:spLocks noChangeArrowheads="1"/>
          </p:cNvSpPr>
          <p:nvPr/>
        </p:nvSpPr>
        <p:spPr bwMode="auto">
          <a:xfrm>
            <a:off x="-74611" y="737570"/>
            <a:ext cx="10615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datagram</a:t>
            </a:r>
          </a:p>
        </p:txBody>
      </p:sp>
      <p:sp>
        <p:nvSpPr>
          <p:cNvPr id="192" name="Text Box 54">
            <a:extLst>
              <a:ext uri="{FF2B5EF4-FFF2-40B4-BE49-F238E27FC236}">
                <a16:creationId xmlns:a16="http://schemas.microsoft.com/office/drawing/2014/main" id="{74C41705-B97B-5F4E-BB03-C374DF4919FA}"/>
              </a:ext>
            </a:extLst>
          </p:cNvPr>
          <p:cNvSpPr txBox="1">
            <a:spLocks noChangeArrowheads="1"/>
          </p:cNvSpPr>
          <p:nvPr/>
        </p:nvSpPr>
        <p:spPr bwMode="auto">
          <a:xfrm>
            <a:off x="1419964" y="3158449"/>
            <a:ext cx="14558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destination</a:t>
            </a:r>
          </a:p>
        </p:txBody>
      </p:sp>
      <p:grpSp>
        <p:nvGrpSpPr>
          <p:cNvPr id="193" name="Group 64">
            <a:extLst>
              <a:ext uri="{FF2B5EF4-FFF2-40B4-BE49-F238E27FC236}">
                <a16:creationId xmlns:a16="http://schemas.microsoft.com/office/drawing/2014/main" id="{C50D7752-68C1-8540-988D-5347ECFD1886}"/>
              </a:ext>
            </a:extLst>
          </p:cNvPr>
          <p:cNvGrpSpPr>
            <a:grpSpLocks/>
          </p:cNvGrpSpPr>
          <p:nvPr/>
        </p:nvGrpSpPr>
        <p:grpSpPr bwMode="auto">
          <a:xfrm>
            <a:off x="24550" y="4528461"/>
            <a:ext cx="1479550" cy="303213"/>
            <a:chOff x="332" y="2224"/>
            <a:chExt cx="932" cy="191"/>
          </a:xfrm>
        </p:grpSpPr>
        <p:sp>
          <p:nvSpPr>
            <p:cNvPr id="194" name="Rectangle 65">
              <a:extLst>
                <a:ext uri="{FF2B5EF4-FFF2-40B4-BE49-F238E27FC236}">
                  <a16:creationId xmlns:a16="http://schemas.microsoft.com/office/drawing/2014/main" id="{1F3E093B-217C-A04B-B5D1-A6C902542EF2}"/>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5" name="Rectangle 66">
              <a:extLst>
                <a:ext uri="{FF2B5EF4-FFF2-40B4-BE49-F238E27FC236}">
                  <a16:creationId xmlns:a16="http://schemas.microsoft.com/office/drawing/2014/main" id="{12601678-594C-E14C-9193-F38CE9075141}"/>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96" name="Rectangle 67">
              <a:extLst>
                <a:ext uri="{FF2B5EF4-FFF2-40B4-BE49-F238E27FC236}">
                  <a16:creationId xmlns:a16="http://schemas.microsoft.com/office/drawing/2014/main" id="{C60FF2A5-B680-E647-99BC-03E16BB18F4E}"/>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97" name="Rectangle 68">
              <a:extLst>
                <a:ext uri="{FF2B5EF4-FFF2-40B4-BE49-F238E27FC236}">
                  <a16:creationId xmlns:a16="http://schemas.microsoft.com/office/drawing/2014/main" id="{397B1F1F-935A-C84B-968D-E29BC9F4E06A}"/>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198" name="Rectangle 69">
              <a:extLst>
                <a:ext uri="{FF2B5EF4-FFF2-40B4-BE49-F238E27FC236}">
                  <a16:creationId xmlns:a16="http://schemas.microsoft.com/office/drawing/2014/main" id="{F6478DF2-BC33-B343-8620-1D9F679E414D}"/>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99" name="Line 70">
              <a:extLst>
                <a:ext uri="{FF2B5EF4-FFF2-40B4-BE49-F238E27FC236}">
                  <a16:creationId xmlns:a16="http://schemas.microsoft.com/office/drawing/2014/main" id="{B65227E4-D34A-B045-A564-9F588CE81723}"/>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0" name="Line 71">
              <a:extLst>
                <a:ext uri="{FF2B5EF4-FFF2-40B4-BE49-F238E27FC236}">
                  <a16:creationId xmlns:a16="http://schemas.microsoft.com/office/drawing/2014/main" id="{89581348-A579-E648-AF77-CC0CCFD73AE0}"/>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Line 72">
              <a:extLst>
                <a:ext uri="{FF2B5EF4-FFF2-40B4-BE49-F238E27FC236}">
                  <a16:creationId xmlns:a16="http://schemas.microsoft.com/office/drawing/2014/main" id="{5CD35CDE-ACA7-B147-9033-013571F308B2}"/>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2" name="Group 73">
            <a:extLst>
              <a:ext uri="{FF2B5EF4-FFF2-40B4-BE49-F238E27FC236}">
                <a16:creationId xmlns:a16="http://schemas.microsoft.com/office/drawing/2014/main" id="{782EFA19-0788-864E-B946-830DAB797411}"/>
              </a:ext>
            </a:extLst>
          </p:cNvPr>
          <p:cNvGrpSpPr>
            <a:grpSpLocks/>
          </p:cNvGrpSpPr>
          <p:nvPr/>
        </p:nvGrpSpPr>
        <p:grpSpPr bwMode="auto">
          <a:xfrm>
            <a:off x="292839" y="4230011"/>
            <a:ext cx="1208087" cy="303213"/>
            <a:chOff x="501" y="1990"/>
            <a:chExt cx="761" cy="191"/>
          </a:xfrm>
        </p:grpSpPr>
        <p:sp>
          <p:nvSpPr>
            <p:cNvPr id="203" name="Rectangle 74">
              <a:extLst>
                <a:ext uri="{FF2B5EF4-FFF2-40B4-BE49-F238E27FC236}">
                  <a16:creationId xmlns:a16="http://schemas.microsoft.com/office/drawing/2014/main" id="{D970D459-C7BE-CB4F-B370-10A7B56F6424}"/>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4" name="Rectangle 75">
              <a:extLst>
                <a:ext uri="{FF2B5EF4-FFF2-40B4-BE49-F238E27FC236}">
                  <a16:creationId xmlns:a16="http://schemas.microsoft.com/office/drawing/2014/main" id="{1904B028-B6FD-624E-A3E6-5B05A1065AFC}"/>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05" name="Rectangle 76">
              <a:extLst>
                <a:ext uri="{FF2B5EF4-FFF2-40B4-BE49-F238E27FC236}">
                  <a16:creationId xmlns:a16="http://schemas.microsoft.com/office/drawing/2014/main" id="{7E497BF0-01B9-9645-AADF-EC6ECCD69181}"/>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06" name="Rectangle 77">
              <a:extLst>
                <a:ext uri="{FF2B5EF4-FFF2-40B4-BE49-F238E27FC236}">
                  <a16:creationId xmlns:a16="http://schemas.microsoft.com/office/drawing/2014/main" id="{F655CC88-7712-A040-B05C-B926BA640DC3}"/>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07" name="Line 78">
              <a:extLst>
                <a:ext uri="{FF2B5EF4-FFF2-40B4-BE49-F238E27FC236}">
                  <a16:creationId xmlns:a16="http://schemas.microsoft.com/office/drawing/2014/main" id="{5F8C7ACF-60C6-EA40-ABF5-A21BAB3D73AC}"/>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8" name="Line 79">
              <a:extLst>
                <a:ext uri="{FF2B5EF4-FFF2-40B4-BE49-F238E27FC236}">
                  <a16:creationId xmlns:a16="http://schemas.microsoft.com/office/drawing/2014/main" id="{B9D1E0FC-D7EB-B94A-95BC-135127D00E84}"/>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9" name="Group 80">
            <a:extLst>
              <a:ext uri="{FF2B5EF4-FFF2-40B4-BE49-F238E27FC236}">
                <a16:creationId xmlns:a16="http://schemas.microsoft.com/office/drawing/2014/main" id="{ED606BB4-B8BF-EE47-81F0-E3489EBF698D}"/>
              </a:ext>
            </a:extLst>
          </p:cNvPr>
          <p:cNvGrpSpPr>
            <a:grpSpLocks/>
          </p:cNvGrpSpPr>
          <p:nvPr/>
        </p:nvGrpSpPr>
        <p:grpSpPr bwMode="auto">
          <a:xfrm>
            <a:off x="596050" y="3922036"/>
            <a:ext cx="890588" cy="303213"/>
            <a:chOff x="645" y="1734"/>
            <a:chExt cx="561" cy="191"/>
          </a:xfrm>
        </p:grpSpPr>
        <p:sp>
          <p:nvSpPr>
            <p:cNvPr id="210" name="Rectangle 81">
              <a:extLst>
                <a:ext uri="{FF2B5EF4-FFF2-40B4-BE49-F238E27FC236}">
                  <a16:creationId xmlns:a16="http://schemas.microsoft.com/office/drawing/2014/main" id="{5E750AC6-B9B9-BA47-9749-5BA61D17AB9E}"/>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1" name="Rectangle 82">
              <a:extLst>
                <a:ext uri="{FF2B5EF4-FFF2-40B4-BE49-F238E27FC236}">
                  <a16:creationId xmlns:a16="http://schemas.microsoft.com/office/drawing/2014/main" id="{203BBA7B-2CF5-6949-AEF6-9B5E4804A8E4}"/>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12" name="Rectangle 83">
              <a:extLst>
                <a:ext uri="{FF2B5EF4-FFF2-40B4-BE49-F238E27FC236}">
                  <a16:creationId xmlns:a16="http://schemas.microsoft.com/office/drawing/2014/main" id="{D9094A29-8FA3-604F-BCB2-C28018927AE8}"/>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13" name="Line 84">
              <a:extLst>
                <a:ext uri="{FF2B5EF4-FFF2-40B4-BE49-F238E27FC236}">
                  <a16:creationId xmlns:a16="http://schemas.microsoft.com/office/drawing/2014/main" id="{B797ADA3-EF18-7C49-99C2-2F8F051D96BB}"/>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14" name="Group 85">
            <a:extLst>
              <a:ext uri="{FF2B5EF4-FFF2-40B4-BE49-F238E27FC236}">
                <a16:creationId xmlns:a16="http://schemas.microsoft.com/office/drawing/2014/main" id="{11AB6D85-B7C0-8142-8671-E8110C22285E}"/>
              </a:ext>
            </a:extLst>
          </p:cNvPr>
          <p:cNvGrpSpPr>
            <a:grpSpLocks/>
          </p:cNvGrpSpPr>
          <p:nvPr/>
        </p:nvGrpSpPr>
        <p:grpSpPr bwMode="auto">
          <a:xfrm>
            <a:off x="802425" y="3610886"/>
            <a:ext cx="679450" cy="301625"/>
            <a:chOff x="780" y="1553"/>
            <a:chExt cx="428" cy="190"/>
          </a:xfrm>
        </p:grpSpPr>
        <p:sp>
          <p:nvSpPr>
            <p:cNvPr id="215" name="Rectangle 86">
              <a:extLst>
                <a:ext uri="{FF2B5EF4-FFF2-40B4-BE49-F238E27FC236}">
                  <a16:creationId xmlns:a16="http://schemas.microsoft.com/office/drawing/2014/main" id="{5CCFD8AF-21AA-2143-8C8C-4C988C5ED87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6" name="Rectangle 87">
              <a:extLst>
                <a:ext uri="{FF2B5EF4-FFF2-40B4-BE49-F238E27FC236}">
                  <a16:creationId xmlns:a16="http://schemas.microsoft.com/office/drawing/2014/main" id="{0247FE4B-63DA-1F45-A8DA-A5A5C63B6AC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17" name="Line 91">
            <a:extLst>
              <a:ext uri="{FF2B5EF4-FFF2-40B4-BE49-F238E27FC236}">
                <a16:creationId xmlns:a16="http://schemas.microsoft.com/office/drawing/2014/main" id="{19384907-F1F7-7342-B03B-0F3880C9074B}"/>
              </a:ext>
            </a:extLst>
          </p:cNvPr>
          <p:cNvSpPr>
            <a:spLocks noChangeShapeType="1"/>
          </p:cNvSpPr>
          <p:nvPr/>
        </p:nvSpPr>
        <p:spPr bwMode="auto">
          <a:xfrm>
            <a:off x="5569689" y="355373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8" name="Line 93">
            <a:extLst>
              <a:ext uri="{FF2B5EF4-FFF2-40B4-BE49-F238E27FC236}">
                <a16:creationId xmlns:a16="http://schemas.microsoft.com/office/drawing/2014/main" id="{883D6FEA-BFB1-A54A-986E-6B39511738A6}"/>
              </a:ext>
            </a:extLst>
          </p:cNvPr>
          <p:cNvSpPr>
            <a:spLocks noChangeShapeType="1"/>
          </p:cNvSpPr>
          <p:nvPr/>
        </p:nvSpPr>
        <p:spPr bwMode="auto">
          <a:xfrm>
            <a:off x="5577626" y="387441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9" name="Rectangle 96">
            <a:extLst>
              <a:ext uri="{FF2B5EF4-FFF2-40B4-BE49-F238E27FC236}">
                <a16:creationId xmlns:a16="http://schemas.microsoft.com/office/drawing/2014/main" id="{259A49E6-709B-2347-990D-69F0B212F487}"/>
              </a:ext>
            </a:extLst>
          </p:cNvPr>
          <p:cNvSpPr>
            <a:spLocks noChangeArrowheads="1"/>
          </p:cNvSpPr>
          <p:nvPr/>
        </p:nvSpPr>
        <p:spPr bwMode="auto">
          <a:xfrm>
            <a:off x="5594352" y="1744047"/>
            <a:ext cx="1273175" cy="655638"/>
          </a:xfrm>
          <a:prstGeom prst="rect">
            <a:avLst/>
          </a:prstGeom>
          <a:solidFill>
            <a:schemeClr val="bg1"/>
          </a:solidFill>
          <a:ln w="28575">
            <a:solidFill>
              <a:schemeClr val="tx1"/>
            </a:solidFill>
            <a:miter lim="800000"/>
            <a:headEnd/>
            <a:tailEnd/>
          </a:ln>
          <a:effectLst>
            <a:outerShdw blurRad="50800" dist="38100" dir="18900000" sx="102000" sy="102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0" name="Line 97">
            <a:extLst>
              <a:ext uri="{FF2B5EF4-FFF2-40B4-BE49-F238E27FC236}">
                <a16:creationId xmlns:a16="http://schemas.microsoft.com/office/drawing/2014/main" id="{D82D4EF1-E7DC-B146-B148-5E79F02BCC8B}"/>
              </a:ext>
            </a:extLst>
          </p:cNvPr>
          <p:cNvSpPr>
            <a:spLocks noChangeShapeType="1"/>
          </p:cNvSpPr>
          <p:nvPr/>
        </p:nvSpPr>
        <p:spPr bwMode="auto">
          <a:xfrm>
            <a:off x="5594352" y="20615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1" name="Freeform 114">
            <a:extLst>
              <a:ext uri="{FF2B5EF4-FFF2-40B4-BE49-F238E27FC236}">
                <a16:creationId xmlns:a16="http://schemas.microsoft.com/office/drawing/2014/main" id="{BEDEB3A2-EFA9-6F44-A8E6-C8BD127C9FBD}"/>
              </a:ext>
            </a:extLst>
          </p:cNvPr>
          <p:cNvSpPr>
            <a:spLocks/>
          </p:cNvSpPr>
          <p:nvPr/>
        </p:nvSpPr>
        <p:spPr bwMode="auto">
          <a:xfrm>
            <a:off x="2112964" y="266007"/>
            <a:ext cx="4710110" cy="4729942"/>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22" name="Group 115">
            <a:extLst>
              <a:ext uri="{FF2B5EF4-FFF2-40B4-BE49-F238E27FC236}">
                <a16:creationId xmlns:a16="http://schemas.microsoft.com/office/drawing/2014/main" id="{85B6340C-1412-DD49-A487-35E5DC0144AC}"/>
              </a:ext>
            </a:extLst>
          </p:cNvPr>
          <p:cNvGrpSpPr>
            <a:grpSpLocks/>
          </p:cNvGrpSpPr>
          <p:nvPr/>
        </p:nvGrpSpPr>
        <p:grpSpPr bwMode="auto">
          <a:xfrm>
            <a:off x="4110775" y="3547386"/>
            <a:ext cx="1479550" cy="303213"/>
            <a:chOff x="332" y="2224"/>
            <a:chExt cx="932" cy="191"/>
          </a:xfrm>
        </p:grpSpPr>
        <p:sp>
          <p:nvSpPr>
            <p:cNvPr id="223" name="Rectangle 116">
              <a:extLst>
                <a:ext uri="{FF2B5EF4-FFF2-40B4-BE49-F238E27FC236}">
                  <a16:creationId xmlns:a16="http://schemas.microsoft.com/office/drawing/2014/main" id="{504C038E-092B-1D4B-AD07-733B523A2C29}"/>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4" name="Rectangle 117">
              <a:extLst>
                <a:ext uri="{FF2B5EF4-FFF2-40B4-BE49-F238E27FC236}">
                  <a16:creationId xmlns:a16="http://schemas.microsoft.com/office/drawing/2014/main" id="{99CDC4A5-2671-2F4C-AF10-D4F0B21A07E4}"/>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25" name="Rectangle 118">
              <a:extLst>
                <a:ext uri="{FF2B5EF4-FFF2-40B4-BE49-F238E27FC236}">
                  <a16:creationId xmlns:a16="http://schemas.microsoft.com/office/drawing/2014/main" id="{41C01446-A97C-0942-9110-AECA50BADDDB}"/>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26" name="Rectangle 119">
              <a:extLst>
                <a:ext uri="{FF2B5EF4-FFF2-40B4-BE49-F238E27FC236}">
                  <a16:creationId xmlns:a16="http://schemas.microsoft.com/office/drawing/2014/main" id="{AA06A8EE-28E9-AF46-9EEA-FBEDDAF18726}"/>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27" name="Rectangle 120">
              <a:extLst>
                <a:ext uri="{FF2B5EF4-FFF2-40B4-BE49-F238E27FC236}">
                  <a16:creationId xmlns:a16="http://schemas.microsoft.com/office/drawing/2014/main" id="{EF7ADA06-A6C3-EC42-9026-08C964BC6509}"/>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28" name="Line 121">
              <a:extLst>
                <a:ext uri="{FF2B5EF4-FFF2-40B4-BE49-F238E27FC236}">
                  <a16:creationId xmlns:a16="http://schemas.microsoft.com/office/drawing/2014/main" id="{F47A00CE-0D92-CA4D-9460-92CBEF8DE836}"/>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9" name="Line 122">
              <a:extLst>
                <a:ext uri="{FF2B5EF4-FFF2-40B4-BE49-F238E27FC236}">
                  <a16:creationId xmlns:a16="http://schemas.microsoft.com/office/drawing/2014/main" id="{457AAAB2-E313-B54A-B86A-CBEACA43A89D}"/>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0" name="Line 123">
              <a:extLst>
                <a:ext uri="{FF2B5EF4-FFF2-40B4-BE49-F238E27FC236}">
                  <a16:creationId xmlns:a16="http://schemas.microsoft.com/office/drawing/2014/main" id="{777075DA-53C1-4349-BD44-36049E94C4E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1" name="Group 124">
            <a:extLst>
              <a:ext uri="{FF2B5EF4-FFF2-40B4-BE49-F238E27FC236}">
                <a16:creationId xmlns:a16="http://schemas.microsoft.com/office/drawing/2014/main" id="{F09DD616-F735-7046-9C1C-D2103F4D1E5C}"/>
              </a:ext>
            </a:extLst>
          </p:cNvPr>
          <p:cNvGrpSpPr>
            <a:grpSpLocks/>
          </p:cNvGrpSpPr>
          <p:nvPr/>
        </p:nvGrpSpPr>
        <p:grpSpPr bwMode="auto">
          <a:xfrm>
            <a:off x="4369539" y="3240998"/>
            <a:ext cx="1208087" cy="303212"/>
            <a:chOff x="501" y="1990"/>
            <a:chExt cx="761" cy="191"/>
          </a:xfrm>
        </p:grpSpPr>
        <p:sp>
          <p:nvSpPr>
            <p:cNvPr id="232" name="Rectangle 125">
              <a:extLst>
                <a:ext uri="{FF2B5EF4-FFF2-40B4-BE49-F238E27FC236}">
                  <a16:creationId xmlns:a16="http://schemas.microsoft.com/office/drawing/2014/main" id="{DB941F93-1335-5645-94DE-59F001928AC8}"/>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3" name="Rectangle 126">
              <a:extLst>
                <a:ext uri="{FF2B5EF4-FFF2-40B4-BE49-F238E27FC236}">
                  <a16:creationId xmlns:a16="http://schemas.microsoft.com/office/drawing/2014/main" id="{9EA1B2EB-B358-3D4C-841E-567FECFADB18}"/>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34" name="Rectangle 127">
              <a:extLst>
                <a:ext uri="{FF2B5EF4-FFF2-40B4-BE49-F238E27FC236}">
                  <a16:creationId xmlns:a16="http://schemas.microsoft.com/office/drawing/2014/main" id="{13F00E9F-B735-5849-861F-39C839FD83F4}"/>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35" name="Rectangle 128">
              <a:extLst>
                <a:ext uri="{FF2B5EF4-FFF2-40B4-BE49-F238E27FC236}">
                  <a16:creationId xmlns:a16="http://schemas.microsoft.com/office/drawing/2014/main" id="{0CE33A55-3FFF-D247-A00E-5085ABE3BDA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36" name="Line 129">
              <a:extLst>
                <a:ext uri="{FF2B5EF4-FFF2-40B4-BE49-F238E27FC236}">
                  <a16:creationId xmlns:a16="http://schemas.microsoft.com/office/drawing/2014/main" id="{5257F2F7-73B9-0943-A775-4320CC67F911}"/>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7" name="Line 130">
              <a:extLst>
                <a:ext uri="{FF2B5EF4-FFF2-40B4-BE49-F238E27FC236}">
                  <a16:creationId xmlns:a16="http://schemas.microsoft.com/office/drawing/2014/main" id="{F79FB15F-B9B5-1C48-A8C6-B6B142E79B47}"/>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8" name="Group 140">
            <a:extLst>
              <a:ext uri="{FF2B5EF4-FFF2-40B4-BE49-F238E27FC236}">
                <a16:creationId xmlns:a16="http://schemas.microsoft.com/office/drawing/2014/main" id="{DC4925E6-41A9-8643-8E76-63BD0FB2392D}"/>
              </a:ext>
            </a:extLst>
          </p:cNvPr>
          <p:cNvGrpSpPr>
            <a:grpSpLocks/>
          </p:cNvGrpSpPr>
          <p:nvPr/>
        </p:nvGrpSpPr>
        <p:grpSpPr bwMode="auto">
          <a:xfrm>
            <a:off x="7141314" y="3607711"/>
            <a:ext cx="1208087" cy="303213"/>
            <a:chOff x="501" y="1990"/>
            <a:chExt cx="761" cy="191"/>
          </a:xfrm>
        </p:grpSpPr>
        <p:sp>
          <p:nvSpPr>
            <p:cNvPr id="239" name="Rectangle 141">
              <a:extLst>
                <a:ext uri="{FF2B5EF4-FFF2-40B4-BE49-F238E27FC236}">
                  <a16:creationId xmlns:a16="http://schemas.microsoft.com/office/drawing/2014/main" id="{24DA0C2F-17DB-7643-B65D-18F2B436D4C0}"/>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0" name="Rectangle 142">
              <a:extLst>
                <a:ext uri="{FF2B5EF4-FFF2-40B4-BE49-F238E27FC236}">
                  <a16:creationId xmlns:a16="http://schemas.microsoft.com/office/drawing/2014/main" id="{296D85F8-DA00-E347-906C-91E4F93935A1}"/>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1" name="Rectangle 143">
              <a:extLst>
                <a:ext uri="{FF2B5EF4-FFF2-40B4-BE49-F238E27FC236}">
                  <a16:creationId xmlns:a16="http://schemas.microsoft.com/office/drawing/2014/main" id="{7E7E3D6E-A342-6648-9506-7A080F8B77FF}"/>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2" name="Rectangle 144">
              <a:extLst>
                <a:ext uri="{FF2B5EF4-FFF2-40B4-BE49-F238E27FC236}">
                  <a16:creationId xmlns:a16="http://schemas.microsoft.com/office/drawing/2014/main" id="{E27AB14D-C29B-DF45-8BD1-D050C50BEA2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43" name="Line 145">
              <a:extLst>
                <a:ext uri="{FF2B5EF4-FFF2-40B4-BE49-F238E27FC236}">
                  <a16:creationId xmlns:a16="http://schemas.microsoft.com/office/drawing/2014/main" id="{331963CB-8B11-1C4E-8253-0FDB3A375A54}"/>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4" name="Line 146">
              <a:extLst>
                <a:ext uri="{FF2B5EF4-FFF2-40B4-BE49-F238E27FC236}">
                  <a16:creationId xmlns:a16="http://schemas.microsoft.com/office/drawing/2014/main" id="{432304F0-73BB-2748-8E18-7151D5E33699}"/>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45" name="Group 156">
            <a:extLst>
              <a:ext uri="{FF2B5EF4-FFF2-40B4-BE49-F238E27FC236}">
                <a16:creationId xmlns:a16="http://schemas.microsoft.com/office/drawing/2014/main" id="{2999D032-84BD-264A-ADD9-A5141E317962}"/>
              </a:ext>
            </a:extLst>
          </p:cNvPr>
          <p:cNvGrpSpPr>
            <a:grpSpLocks/>
          </p:cNvGrpSpPr>
          <p:nvPr/>
        </p:nvGrpSpPr>
        <p:grpSpPr bwMode="auto">
          <a:xfrm>
            <a:off x="668338" y="1066183"/>
            <a:ext cx="1479550" cy="303212"/>
            <a:chOff x="332" y="2224"/>
            <a:chExt cx="932" cy="191"/>
          </a:xfrm>
        </p:grpSpPr>
        <p:sp>
          <p:nvSpPr>
            <p:cNvPr id="246" name="Rectangle 157">
              <a:extLst>
                <a:ext uri="{FF2B5EF4-FFF2-40B4-BE49-F238E27FC236}">
                  <a16:creationId xmlns:a16="http://schemas.microsoft.com/office/drawing/2014/main" id="{0E7166F5-9BCE-6142-A6E7-CDF949808543}"/>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7" name="Rectangle 158">
              <a:extLst>
                <a:ext uri="{FF2B5EF4-FFF2-40B4-BE49-F238E27FC236}">
                  <a16:creationId xmlns:a16="http://schemas.microsoft.com/office/drawing/2014/main" id="{754F1661-A032-B447-9C02-84330F1B16C3}"/>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8" name="Rectangle 159">
              <a:extLst>
                <a:ext uri="{FF2B5EF4-FFF2-40B4-BE49-F238E27FC236}">
                  <a16:creationId xmlns:a16="http://schemas.microsoft.com/office/drawing/2014/main" id="{1C7AD2C3-C553-2A4B-9171-A8E09BA847E8}"/>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9" name="Rectangle 160">
              <a:extLst>
                <a:ext uri="{FF2B5EF4-FFF2-40B4-BE49-F238E27FC236}">
                  <a16:creationId xmlns:a16="http://schemas.microsoft.com/office/drawing/2014/main" id="{CE64079E-3B67-F34D-801D-A92A1F3B07C8}"/>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50" name="Rectangle 161">
              <a:extLst>
                <a:ext uri="{FF2B5EF4-FFF2-40B4-BE49-F238E27FC236}">
                  <a16:creationId xmlns:a16="http://schemas.microsoft.com/office/drawing/2014/main" id="{1E8F4774-501D-1F43-80F6-8E0FBDD2EA01}"/>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51" name="Line 162">
              <a:extLst>
                <a:ext uri="{FF2B5EF4-FFF2-40B4-BE49-F238E27FC236}">
                  <a16:creationId xmlns:a16="http://schemas.microsoft.com/office/drawing/2014/main" id="{AC823B9C-431D-F442-BF16-B2BB2576305B}"/>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2" name="Line 163">
              <a:extLst>
                <a:ext uri="{FF2B5EF4-FFF2-40B4-BE49-F238E27FC236}">
                  <a16:creationId xmlns:a16="http://schemas.microsoft.com/office/drawing/2014/main" id="{027C6256-CE60-DF44-B53C-314BE2376CBC}"/>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3" name="Line 164">
              <a:extLst>
                <a:ext uri="{FF2B5EF4-FFF2-40B4-BE49-F238E27FC236}">
                  <a16:creationId xmlns:a16="http://schemas.microsoft.com/office/drawing/2014/main" id="{EB0B6073-A87E-8C45-871D-8531AA06559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54" name="Text Box 166">
            <a:extLst>
              <a:ext uri="{FF2B5EF4-FFF2-40B4-BE49-F238E27FC236}">
                <a16:creationId xmlns:a16="http://schemas.microsoft.com/office/drawing/2014/main" id="{B74B5829-1A8F-AE47-9517-C70C28E5B2D0}"/>
              </a:ext>
            </a:extLst>
          </p:cNvPr>
          <p:cNvSpPr txBox="1">
            <a:spLocks noChangeArrowheads="1"/>
          </p:cNvSpPr>
          <p:nvPr/>
        </p:nvSpPr>
        <p:spPr bwMode="auto">
          <a:xfrm>
            <a:off x="7793775" y="4412573"/>
            <a:ext cx="877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router</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5" name="Text Box 167">
            <a:extLst>
              <a:ext uri="{FF2B5EF4-FFF2-40B4-BE49-F238E27FC236}">
                <a16:creationId xmlns:a16="http://schemas.microsoft.com/office/drawing/2014/main" id="{28AC982F-9E27-1847-9770-EC46EAFE4DFF}"/>
              </a:ext>
            </a:extLst>
          </p:cNvPr>
          <p:cNvSpPr txBox="1">
            <a:spLocks noChangeArrowheads="1"/>
          </p:cNvSpPr>
          <p:nvPr/>
        </p:nvSpPr>
        <p:spPr bwMode="auto">
          <a:xfrm>
            <a:off x="7666038" y="2533562"/>
            <a:ext cx="8915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switch</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6" name="Text Box 174">
            <a:extLst>
              <a:ext uri="{FF2B5EF4-FFF2-40B4-BE49-F238E27FC236}">
                <a16:creationId xmlns:a16="http://schemas.microsoft.com/office/drawing/2014/main" id="{2A962AD2-9396-3D42-9E36-5C73F53C9104}"/>
              </a:ext>
            </a:extLst>
          </p:cNvPr>
          <p:cNvSpPr txBox="1">
            <a:spLocks noChangeArrowheads="1"/>
          </p:cNvSpPr>
          <p:nvPr/>
        </p:nvSpPr>
        <p:spPr bwMode="auto">
          <a:xfrm>
            <a:off x="433388" y="93045"/>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message</a:t>
            </a:r>
          </a:p>
        </p:txBody>
      </p:sp>
      <p:grpSp>
        <p:nvGrpSpPr>
          <p:cNvPr id="257" name="Group 175">
            <a:extLst>
              <a:ext uri="{FF2B5EF4-FFF2-40B4-BE49-F238E27FC236}">
                <a16:creationId xmlns:a16="http://schemas.microsoft.com/office/drawing/2014/main" id="{06D27889-C61F-0242-A608-3A140922A686}"/>
              </a:ext>
            </a:extLst>
          </p:cNvPr>
          <p:cNvGrpSpPr>
            <a:grpSpLocks/>
          </p:cNvGrpSpPr>
          <p:nvPr/>
        </p:nvGrpSpPr>
        <p:grpSpPr bwMode="auto">
          <a:xfrm>
            <a:off x="1493838" y="120034"/>
            <a:ext cx="679450" cy="301625"/>
            <a:chOff x="780" y="1553"/>
            <a:chExt cx="428" cy="190"/>
          </a:xfrm>
        </p:grpSpPr>
        <p:sp>
          <p:nvSpPr>
            <p:cNvPr id="258" name="Rectangle 176">
              <a:extLst>
                <a:ext uri="{FF2B5EF4-FFF2-40B4-BE49-F238E27FC236}">
                  <a16:creationId xmlns:a16="http://schemas.microsoft.com/office/drawing/2014/main" id="{8E4EC409-9300-A24E-856E-0C57A0500EC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9" name="Rectangle 177">
              <a:extLst>
                <a:ext uri="{FF2B5EF4-FFF2-40B4-BE49-F238E27FC236}">
                  <a16:creationId xmlns:a16="http://schemas.microsoft.com/office/drawing/2014/main" id="{C7120CFE-84DC-AE4A-96EA-467B21A3F95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nvGrpSpPr>
          <p:cNvPr id="260" name="Group 185">
            <a:extLst>
              <a:ext uri="{FF2B5EF4-FFF2-40B4-BE49-F238E27FC236}">
                <a16:creationId xmlns:a16="http://schemas.microsoft.com/office/drawing/2014/main" id="{48F838C9-2064-8846-AE99-7D64C6F0E88A}"/>
              </a:ext>
            </a:extLst>
          </p:cNvPr>
          <p:cNvGrpSpPr>
            <a:grpSpLocks/>
          </p:cNvGrpSpPr>
          <p:nvPr/>
        </p:nvGrpSpPr>
        <p:grpSpPr bwMode="auto">
          <a:xfrm>
            <a:off x="1257303" y="437534"/>
            <a:ext cx="908050" cy="301625"/>
            <a:chOff x="1848" y="2046"/>
            <a:chExt cx="572" cy="190"/>
          </a:xfrm>
        </p:grpSpPr>
        <p:grpSp>
          <p:nvGrpSpPr>
            <p:cNvPr id="261" name="Group 179">
              <a:extLst>
                <a:ext uri="{FF2B5EF4-FFF2-40B4-BE49-F238E27FC236}">
                  <a16:creationId xmlns:a16="http://schemas.microsoft.com/office/drawing/2014/main" id="{B8E6789C-1509-4C48-885B-AD08332F4B98}"/>
                </a:ext>
              </a:extLst>
            </p:cNvPr>
            <p:cNvGrpSpPr>
              <a:grpSpLocks/>
            </p:cNvGrpSpPr>
            <p:nvPr/>
          </p:nvGrpSpPr>
          <p:grpSpPr bwMode="auto">
            <a:xfrm>
              <a:off x="1848" y="2047"/>
              <a:ext cx="187" cy="184"/>
              <a:chOff x="1959" y="2058"/>
              <a:chExt cx="187" cy="184"/>
            </a:xfrm>
          </p:grpSpPr>
          <p:sp>
            <p:nvSpPr>
              <p:cNvPr id="265" name="Rectangle 180">
                <a:extLst>
                  <a:ext uri="{FF2B5EF4-FFF2-40B4-BE49-F238E27FC236}">
                    <a16:creationId xmlns:a16="http://schemas.microsoft.com/office/drawing/2014/main" id="{06BC3922-CF81-3845-BA10-96DBBA1F47B7}"/>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6" name="Rectangle 181">
                <a:extLst>
                  <a:ext uri="{FF2B5EF4-FFF2-40B4-BE49-F238E27FC236}">
                    <a16:creationId xmlns:a16="http://schemas.microsoft.com/office/drawing/2014/main" id="{C4E3DD7C-9412-E741-BD84-C65290F3969E}"/>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62" name="Group 182">
              <a:extLst>
                <a:ext uri="{FF2B5EF4-FFF2-40B4-BE49-F238E27FC236}">
                  <a16:creationId xmlns:a16="http://schemas.microsoft.com/office/drawing/2014/main" id="{19C49CDA-616B-0942-AEEF-049BB04DF303}"/>
                </a:ext>
              </a:extLst>
            </p:cNvPr>
            <p:cNvGrpSpPr>
              <a:grpSpLocks/>
            </p:cNvGrpSpPr>
            <p:nvPr/>
          </p:nvGrpSpPr>
          <p:grpSpPr bwMode="auto">
            <a:xfrm>
              <a:off x="1992" y="2046"/>
              <a:ext cx="428" cy="190"/>
              <a:chOff x="780" y="1553"/>
              <a:chExt cx="428" cy="190"/>
            </a:xfrm>
          </p:grpSpPr>
          <p:sp>
            <p:nvSpPr>
              <p:cNvPr id="263" name="Rectangle 183">
                <a:extLst>
                  <a:ext uri="{FF2B5EF4-FFF2-40B4-BE49-F238E27FC236}">
                    <a16:creationId xmlns:a16="http://schemas.microsoft.com/office/drawing/2014/main" id="{4F97E7C1-6241-2842-9ACE-7FBCF045B164}"/>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4">
                <a:extLst>
                  <a:ext uri="{FF2B5EF4-FFF2-40B4-BE49-F238E27FC236}">
                    <a16:creationId xmlns:a16="http://schemas.microsoft.com/office/drawing/2014/main" id="{FBAAFC8C-9356-294D-B8F3-F6E4810790B2}"/>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67" name="Group 187">
            <a:extLst>
              <a:ext uri="{FF2B5EF4-FFF2-40B4-BE49-F238E27FC236}">
                <a16:creationId xmlns:a16="http://schemas.microsoft.com/office/drawing/2014/main" id="{11860688-7535-2242-95B7-51DB4FCD1617}"/>
              </a:ext>
            </a:extLst>
          </p:cNvPr>
          <p:cNvGrpSpPr>
            <a:grpSpLocks/>
          </p:cNvGrpSpPr>
          <p:nvPr/>
        </p:nvGrpSpPr>
        <p:grpSpPr bwMode="auto">
          <a:xfrm>
            <a:off x="949326" y="769325"/>
            <a:ext cx="323850" cy="295274"/>
            <a:chOff x="1948" y="2058"/>
            <a:chExt cx="204" cy="184"/>
          </a:xfrm>
        </p:grpSpPr>
        <p:sp>
          <p:nvSpPr>
            <p:cNvPr id="268" name="Rectangle 188">
              <a:extLst>
                <a:ext uri="{FF2B5EF4-FFF2-40B4-BE49-F238E27FC236}">
                  <a16:creationId xmlns:a16="http://schemas.microsoft.com/office/drawing/2014/main" id="{731A6D81-5EA1-834F-A9B7-29A362ECB239}"/>
                </a:ext>
              </a:extLst>
            </p:cNvPr>
            <p:cNvSpPr>
              <a:spLocks noChangeArrowheads="1"/>
            </p:cNvSpPr>
            <p:nvPr/>
          </p:nvSpPr>
          <p:spPr bwMode="auto">
            <a:xfrm>
              <a:off x="1948" y="2075"/>
              <a:ext cx="191"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9" name="Rectangle 189">
              <a:extLst>
                <a:ext uri="{FF2B5EF4-FFF2-40B4-BE49-F238E27FC236}">
                  <a16:creationId xmlns:a16="http://schemas.microsoft.com/office/drawing/2014/main" id="{2EAE3C28-1F19-034E-A583-4C40A2941B78}"/>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0" name="Text Box 7">
            <a:extLst>
              <a:ext uri="{FF2B5EF4-FFF2-40B4-BE49-F238E27FC236}">
                <a16:creationId xmlns:a16="http://schemas.microsoft.com/office/drawing/2014/main" id="{A538246A-59B9-0349-A984-2F7704DBA8CC}"/>
              </a:ext>
            </a:extLst>
          </p:cNvPr>
          <p:cNvSpPr txBox="1">
            <a:spLocks noChangeArrowheads="1"/>
          </p:cNvSpPr>
          <p:nvPr/>
        </p:nvSpPr>
        <p:spPr bwMode="auto">
          <a:xfrm>
            <a:off x="-112712" y="1043958"/>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frame</a:t>
            </a:r>
          </a:p>
        </p:txBody>
      </p:sp>
      <p:grpSp>
        <p:nvGrpSpPr>
          <p:cNvPr id="271" name="Group 190">
            <a:extLst>
              <a:ext uri="{FF2B5EF4-FFF2-40B4-BE49-F238E27FC236}">
                <a16:creationId xmlns:a16="http://schemas.microsoft.com/office/drawing/2014/main" id="{3A531A16-240C-9241-94EF-4C9AE4951124}"/>
              </a:ext>
            </a:extLst>
          </p:cNvPr>
          <p:cNvGrpSpPr>
            <a:grpSpLocks/>
          </p:cNvGrpSpPr>
          <p:nvPr/>
        </p:nvGrpSpPr>
        <p:grpSpPr bwMode="auto">
          <a:xfrm flipH="1">
            <a:off x="3870326" y="488334"/>
            <a:ext cx="803275" cy="771525"/>
            <a:chOff x="-44" y="1473"/>
            <a:chExt cx="981" cy="1105"/>
          </a:xfrm>
        </p:grpSpPr>
        <p:pic>
          <p:nvPicPr>
            <p:cNvPr id="272" name="Picture 191" descr="desktop_computer_stylized_medium">
              <a:extLst>
                <a:ext uri="{FF2B5EF4-FFF2-40B4-BE49-F238E27FC236}">
                  <a16:creationId xmlns:a16="http://schemas.microsoft.com/office/drawing/2014/main" id="{1407FE03-3BF1-1D45-8A83-D39E3D03C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Freeform 192">
              <a:extLst>
                <a:ext uri="{FF2B5EF4-FFF2-40B4-BE49-F238E27FC236}">
                  <a16:creationId xmlns:a16="http://schemas.microsoft.com/office/drawing/2014/main" id="{24E88B51-BE9B-3C48-9F67-26465B74968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4" name="Freeform 10">
            <a:extLst>
              <a:ext uri="{FF2B5EF4-FFF2-40B4-BE49-F238E27FC236}">
                <a16:creationId xmlns:a16="http://schemas.microsoft.com/office/drawing/2014/main" id="{7497192E-FD73-AA40-BE80-ABE9A774CC99}"/>
              </a:ext>
            </a:extLst>
          </p:cNvPr>
          <p:cNvSpPr>
            <a:spLocks/>
          </p:cNvSpPr>
          <p:nvPr/>
        </p:nvSpPr>
        <p:spPr bwMode="auto">
          <a:xfrm>
            <a:off x="2831450" y="3617831"/>
            <a:ext cx="360362" cy="152290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75" name="Group 187">
            <a:extLst>
              <a:ext uri="{FF2B5EF4-FFF2-40B4-BE49-F238E27FC236}">
                <a16:creationId xmlns:a16="http://schemas.microsoft.com/office/drawing/2014/main" id="{4888665C-41EE-644D-80C5-A5B9017648C6}"/>
              </a:ext>
            </a:extLst>
          </p:cNvPr>
          <p:cNvGrpSpPr>
            <a:grpSpLocks/>
          </p:cNvGrpSpPr>
          <p:nvPr/>
        </p:nvGrpSpPr>
        <p:grpSpPr bwMode="auto">
          <a:xfrm flipH="1">
            <a:off x="3050326" y="3971249"/>
            <a:ext cx="803275" cy="771525"/>
            <a:chOff x="-44" y="1473"/>
            <a:chExt cx="981" cy="1105"/>
          </a:xfrm>
        </p:grpSpPr>
        <p:pic>
          <p:nvPicPr>
            <p:cNvPr id="276" name="Picture 188" descr="desktop_computer_stylized_medium">
              <a:extLst>
                <a:ext uri="{FF2B5EF4-FFF2-40B4-BE49-F238E27FC236}">
                  <a16:creationId xmlns:a16="http://schemas.microsoft.com/office/drawing/2014/main" id="{7A9F9E63-740A-7147-A711-8D8238FD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89">
              <a:extLst>
                <a:ext uri="{FF2B5EF4-FFF2-40B4-BE49-F238E27FC236}">
                  <a16:creationId xmlns:a16="http://schemas.microsoft.com/office/drawing/2014/main" id="{B678C5E1-8916-9C47-B1F3-E8A3F8BB6DB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8" name="Text Box 98">
            <a:extLst>
              <a:ext uri="{FF2B5EF4-FFF2-40B4-BE49-F238E27FC236}">
                <a16:creationId xmlns:a16="http://schemas.microsoft.com/office/drawing/2014/main" id="{9BC58A09-0AC8-5F40-B8A7-C0AF48D1DC0E}"/>
              </a:ext>
            </a:extLst>
          </p:cNvPr>
          <p:cNvSpPr txBox="1">
            <a:spLocks noChangeArrowheads="1"/>
          </p:cNvSpPr>
          <p:nvPr/>
        </p:nvSpPr>
        <p:spPr bwMode="auto">
          <a:xfrm>
            <a:off x="5541099" y="1731490"/>
            <a:ext cx="1317625" cy="695325"/>
          </a:xfrm>
          <a:prstGeom prst="rect">
            <a:avLst/>
          </a:prstGeom>
          <a:noFill/>
          <a:ln>
            <a:noFill/>
          </a:ln>
          <a:effectLst>
            <a:outerShdw blurRad="114300" dist="38100" dir="18900000" sx="123000" sy="123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Tree>
    <p:extLst>
      <p:ext uri="{BB962C8B-B14F-4D97-AF65-F5344CB8AC3E}">
        <p14:creationId xmlns:p14="http://schemas.microsoft.com/office/powerpoint/2010/main" val="2745382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0.0037 L 3.95833E-6 0.04583 " pathEditMode="relative" rAng="0" ptsTypes="AA">
                                      <p:cBhvr>
                                        <p:cTn id="6" dur="2000" fill="hold"/>
                                        <p:tgtEl>
                                          <p:spTgt spid="25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256"/>
                                        </p:tgtEl>
                                      </p:cBhvr>
                                    </p:animEffect>
                                    <p:set>
                                      <p:cBhvr>
                                        <p:cTn id="9" dur="1" fill="hold">
                                          <p:stCondLst>
                                            <p:cond delay="1999"/>
                                          </p:stCondLst>
                                        </p:cTn>
                                        <p:tgtEl>
                                          <p:spTgt spid="25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5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7"/>
                                        </p:tgtEl>
                                      </p:cBhvr>
                                    </p:animEffect>
                                    <p:set>
                                      <p:cBhvr>
                                        <p:cTn id="24" dur="1" fill="hold">
                                          <p:stCondLst>
                                            <p:cond delay="499"/>
                                          </p:stCondLst>
                                        </p:cTn>
                                        <p:tgtEl>
                                          <p:spTgt spid="18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par>
                          <p:cTn id="27" fill="hold">
                            <p:stCondLst>
                              <p:cond delay="500"/>
                            </p:stCondLst>
                            <p:childTnLst>
                              <p:par>
                                <p:cTn id="28" presetID="42" presetClass="path" presetSubtype="0" accel="50000" decel="50000" fill="hold" nodeType="afterEffect">
                                  <p:stCondLst>
                                    <p:cond delay="0"/>
                                  </p:stCondLst>
                                  <p:childTnLst>
                                    <p:animMotion origin="layout" path="M 0 -0.00047 L 0 0.04745 " pathEditMode="relative" rAng="0" ptsTypes="AA">
                                      <p:cBhvr>
                                        <p:cTn id="29" dur="2000" fill="hold"/>
                                        <p:tgtEl>
                                          <p:spTgt spid="260"/>
                                        </p:tgtEl>
                                        <p:attrNameLst>
                                          <p:attrName>ppt_x</p:attrName>
                                          <p:attrName>ppt_y</p:attrName>
                                        </p:attrNameLst>
                                      </p:cBhvr>
                                      <p:rCtr x="0" y="2384"/>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6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6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1"/>
                                        </p:tgtEl>
                                      </p:cBhvr>
                                    </p:animEffect>
                                    <p:set>
                                      <p:cBhvr>
                                        <p:cTn id="44" dur="1" fill="hold">
                                          <p:stCondLst>
                                            <p:cond delay="499"/>
                                          </p:stCondLst>
                                        </p:cTn>
                                        <p:tgtEl>
                                          <p:spTgt spid="19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8.33333E-7 -4.81481E-6 L 8.33333E-7 0.04213 " pathEditMode="relative" rAng="0" ptsTypes="AA">
                                      <p:cBhvr>
                                        <p:cTn id="48" dur="2000" fill="hold"/>
                                        <p:tgtEl>
                                          <p:spTgt spid="159"/>
                                        </p:tgtEl>
                                        <p:attrNameLst>
                                          <p:attrName>ppt_x</p:attrName>
                                          <p:attrName>ppt_y</p:attrName>
                                        </p:attrNameLst>
                                      </p:cBhvr>
                                      <p:rCtr x="0" y="2106"/>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70"/>
                                        </p:tgtEl>
                                      </p:cBhvr>
                                    </p:animEffect>
                                    <p:set>
                                      <p:cBhvr>
                                        <p:cTn id="61" dur="1" fill="hold">
                                          <p:stCondLst>
                                            <p:cond delay="499"/>
                                          </p:stCondLst>
                                        </p:cTn>
                                        <p:tgtEl>
                                          <p:spTgt spid="270"/>
                                        </p:tgtEl>
                                        <p:attrNameLst>
                                          <p:attrName>style.visibility</p:attrName>
                                        </p:attrNameLst>
                                      </p:cBhvr>
                                      <p:to>
                                        <p:strVal val="hidden"/>
                                      </p:to>
                                    </p:set>
                                  </p:childTnLst>
                                </p:cTn>
                              </p:par>
                            </p:childTnLst>
                          </p:cTn>
                        </p:par>
                        <p:par>
                          <p:cTn id="62" fill="hold">
                            <p:stCondLst>
                              <p:cond delay="500"/>
                            </p:stCondLst>
                            <p:childTnLst>
                              <p:par>
                                <p:cTn id="63" presetID="0" presetClass="path" presetSubtype="0" accel="50000" decel="50000" fill="hold" nodeType="afterEffect">
                                  <p:stCondLst>
                                    <p:cond delay="0"/>
                                  </p:stCondLst>
                                  <p:childTnLst>
                                    <p:animMotion origin="layout" path="M -2.08333E-7 -1.85185E-6 C 0.00052 0.04653 -0.00013 0.07292 -0.00013 0.11273 L 0.29818 0.11158 L 0.29818 0.07315 L 0.58698 0.07084 C 0.58763 0.22384 0.58893 0.36829 0.59154 0.52292 L 0.49622 0.51852 C 0.49622 0.49144 0.49492 0.45185 0.49492 0.42454 " pathEditMode="relative" rAng="0" ptsTypes="AAAAAAAA">
                                      <p:cBhvr>
                                        <p:cTn id="64" dur="3000" fill="hold"/>
                                        <p:tgtEl>
                                          <p:spTgt spid="245"/>
                                        </p:tgtEl>
                                        <p:attrNameLst>
                                          <p:attrName>ppt_x</p:attrName>
                                          <p:attrName>ppt_y</p:attrName>
                                        </p:attrNameLst>
                                      </p:cBhvr>
                                      <p:rCtr x="29570" y="26134"/>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4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64" presetClass="path" presetSubtype="0" accel="50000" decel="50000" fill="hold" nodeType="clickEffect">
                                  <p:stCondLst>
                                    <p:cond delay="0"/>
                                  </p:stCondLst>
                                  <p:childTnLst>
                                    <p:animMotion origin="layout" path="M -3.125E-6 2.96296E-6 L -0.00078 -0.04931 " pathEditMode="relative" rAng="0" ptsTypes="AA">
                                      <p:cBhvr>
                                        <p:cTn id="74" dur="2000" fill="hold"/>
                                        <p:tgtEl>
                                          <p:spTgt spid="238"/>
                                        </p:tgtEl>
                                        <p:attrNameLst>
                                          <p:attrName>ppt_x</p:attrName>
                                          <p:attrName>ppt_y</p:attrName>
                                        </p:attrNameLst>
                                      </p:cBhvr>
                                      <p:rCtr x="-39" y="-2477"/>
                                    </p:animMotion>
                                  </p:childTnLst>
                                  <p:subTnLst>
                                    <p:set>
                                      <p:cBhvr override="childStyle">
                                        <p:cTn dur="1" fill="hold" display="0" masterRel="nextClick" afterEffect="1"/>
                                        <p:tgtEl>
                                          <p:spTgt spid="23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1"/>
                                        </p:tgtEl>
                                        <p:attrNameLst>
                                          <p:attrName>style.visibility</p:attrName>
                                        </p:attrNameLst>
                                      </p:cBhvr>
                                      <p:to>
                                        <p:strVal val="visible"/>
                                      </p:to>
                                    </p:set>
                                    <p:animEffect transition="in" filter="fade">
                                      <p:cBhvr>
                                        <p:cTn id="79" dur="500"/>
                                        <p:tgtEl>
                                          <p:spTgt spid="231"/>
                                        </p:tgtEl>
                                      </p:cBhvr>
                                    </p:animEffect>
                                  </p:childTnLst>
                                  <p:subTnLst>
                                    <p:set>
                                      <p:cBhvr override="childStyle">
                                        <p:cTn dur="1" fill="hold" display="0" masterRel="nextClick" afterEffect="1"/>
                                        <p:tgtEl>
                                          <p:spTgt spid="23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2"/>
                                        </p:tgtEl>
                                        <p:attrNameLst>
                                          <p:attrName>style.visibility</p:attrName>
                                        </p:attrNameLst>
                                      </p:cBhvr>
                                      <p:to>
                                        <p:strVal val="visible"/>
                                      </p:to>
                                    </p:set>
                                    <p:animEffect transition="in" filter="fade">
                                      <p:cBhvr>
                                        <p:cTn id="84" dur="500"/>
                                        <p:tgtEl>
                                          <p:spTgt spid="222"/>
                                        </p:tgtEl>
                                      </p:cBhvr>
                                    </p:animEffect>
                                  </p:childTnLst>
                                  <p:subTnLst>
                                    <p:set>
                                      <p:cBhvr override="childStyle">
                                        <p:cTn dur="1" fill="hold" display="0" masterRel="nextClick" afterEffect="1"/>
                                        <p:tgtEl>
                                          <p:spTgt spid="222"/>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500"/>
                                        <p:tgtEl>
                                          <p:spTgt spid="193"/>
                                        </p:tgtEl>
                                      </p:cBhvr>
                                    </p:animEffec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2"/>
                                        </p:tgtEl>
                                        <p:attrNameLst>
                                          <p:attrName>style.visibility</p:attrName>
                                        </p:attrNameLst>
                                      </p:cBhvr>
                                      <p:to>
                                        <p:strVal val="visible"/>
                                      </p:to>
                                    </p:set>
                                    <p:animEffect transition="in" filter="fade">
                                      <p:cBhvr>
                                        <p:cTn id="94" dur="500"/>
                                        <p:tgtEl>
                                          <p:spTgt spid="202"/>
                                        </p:tgtEl>
                                      </p:cBhvr>
                                    </p:animEffect>
                                  </p:childTnLst>
                                  <p:subTnLst>
                                    <p:set>
                                      <p:cBhvr override="childStyle">
                                        <p:cTn dur="1" fill="hold" display="0" masterRel="nextClick" afterEffect="1"/>
                                        <p:tgtEl>
                                          <p:spTgt spid="202"/>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fade">
                                      <p:cBhvr>
                                        <p:cTn id="99"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1" grpId="0"/>
      <p:bldP spid="191" grpId="1"/>
      <p:bldP spid="256" grpId="0"/>
      <p:bldP spid="270" grpId="0"/>
      <p:bldP spid="2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CD900-19EC-824C-BF74-AADFBF5A172E}"/>
              </a:ext>
            </a:extLst>
          </p:cNvPr>
          <p:cNvSpPr txBox="1">
            <a:spLocks/>
          </p:cNvSpPr>
          <p:nvPr/>
        </p:nvSpPr>
        <p:spPr bwMode="auto">
          <a:xfrm>
            <a:off x="428596" y="285728"/>
            <a:ext cx="8143932"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75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Protocol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ayers</a:t>
            </a:r>
            <a:r>
              <a:rPr kumimoji="0" lang="en-US" altLang="ja-JP"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and reference </a:t>
            </a:r>
            <a:r>
              <a:rPr kumimoji="0" lang="en-US" altLang="ja-JP"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ja-JP"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odels</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9" name="Rectangle 3">
            <a:extLst>
              <a:ext uri="{FF2B5EF4-FFF2-40B4-BE49-F238E27FC236}">
                <a16:creationId xmlns:a16="http://schemas.microsoft.com/office/drawing/2014/main" id="{B003BE48-58DC-5A4B-9250-A838A7C7044A}"/>
              </a:ext>
            </a:extLst>
          </p:cNvPr>
          <p:cNvSpPr txBox="1">
            <a:spLocks noChangeArrowheads="1"/>
          </p:cNvSpPr>
          <p:nvPr/>
        </p:nvSpPr>
        <p:spPr>
          <a:xfrm>
            <a:off x="500034" y="1285860"/>
            <a:ext cx="4211929" cy="50498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Networks </a:t>
            </a:r>
            <a:r>
              <a:rPr kumimoji="0" lang="en-US" altLang="en-US" b="0"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are</a:t>
            </a:r>
            <a:r>
              <a:rPr kumimoji="0" lang="en-US" altLang="en-US" b="0" u="none" strike="noStrike" kern="1200" cap="none" spc="0" normalizeH="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complex, with </a:t>
            </a: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many “</a:t>
            </a:r>
            <a:r>
              <a:rPr kumimoji="0" lang="en-US" altLang="ja-JP"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pieces”: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hosts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links of various media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hardware, software</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endParaRPr kumimoji="0" lang="en-US" altLang="ja-JP" sz="3200"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4">
            <a:extLst>
              <a:ext uri="{FF2B5EF4-FFF2-40B4-BE49-F238E27FC236}">
                <a16:creationId xmlns:a16="http://schemas.microsoft.com/office/drawing/2014/main" id="{1B4EE37F-42F3-2442-ACAD-B722241FF92E}"/>
              </a:ext>
            </a:extLst>
          </p:cNvPr>
          <p:cNvSpPr txBox="1">
            <a:spLocks noChangeArrowheads="1"/>
          </p:cNvSpPr>
          <p:nvPr/>
        </p:nvSpPr>
        <p:spPr>
          <a:xfrm>
            <a:off x="5286380" y="1285860"/>
            <a:ext cx="3398804" cy="43430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r>
              <a:rPr kumimoji="0" lang="en-US" altLang="en-US" b="0" i="1" u="none" strike="noStrike" kern="1200" cap="none" spc="0" normalizeH="0" baseline="0" noProof="0" dirty="0" smtClean="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Question:</a:t>
            </a:r>
            <a:r>
              <a:rPr lang="en-US" altLang="en-US" dirty="0">
                <a:solidFill>
                  <a:srgbClr val="FF0000"/>
                </a:solidFill>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is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there any hope of </a:t>
            </a:r>
            <a:r>
              <a:rPr kumimoji="0" lang="en-US" altLang="en-US"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organizing</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structure of network</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endParaRP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a:p>
            <a:pPr marL="177800" lvl="0" indent="-47625">
              <a:buNone/>
              <a:defRPr/>
            </a:pPr>
            <a:r>
              <a:rPr lang="en-US" altLang="en-US" i="1" dirty="0" smtClean="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Solution: </a:t>
            </a:r>
            <a:r>
              <a:rPr lang="en-US" altLang="en-US" b="1" i="1" dirty="0" smtClean="0">
                <a:solidFill>
                  <a:srgbClr val="0070C0"/>
                </a:solidFill>
                <a:latin typeface="Avenir Book" panose="020B0503020203020204" pitchFamily="34" charset="-78"/>
                <a:ea typeface="ＭＳ Ｐゴシック" panose="020B0600070205080204" pitchFamily="34" charset="-128"/>
                <a:cs typeface="Avenir Book" panose="020B0503020203020204" pitchFamily="34" charset="-78"/>
              </a:rPr>
              <a:t>Layering</a:t>
            </a:r>
            <a:endParaRPr kumimoji="0" lang="en-US" altLang="en-US" b="1" i="0" u="none" strike="noStrike" kern="1200" cap="none" spc="0" normalizeH="0" baseline="0" noProof="0" dirty="0">
              <a:ln>
                <a:noFill/>
              </a:ln>
              <a:solidFill>
                <a:srgbClr val="0070C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Tree>
    <p:extLst>
      <p:ext uri="{BB962C8B-B14F-4D97-AF65-F5344CB8AC3E}">
        <p14:creationId xmlns:p14="http://schemas.microsoft.com/office/powerpoint/2010/main" val="2245530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6"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005261" y="1788139"/>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sp>
        <p:nvSpPr>
          <p:cNvPr id="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5047748" y="1794439"/>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1"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464980" y="468374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2" name="Freeform 8">
            <a:extLst>
              <a:ext uri="{FF2B5EF4-FFF2-40B4-BE49-F238E27FC236}">
                <a16:creationId xmlns:a16="http://schemas.microsoft.com/office/drawing/2014/main" id="{F85E233E-0BC2-2743-AB47-FA853651C08B}"/>
              </a:ext>
            </a:extLst>
          </p:cNvPr>
          <p:cNvSpPr>
            <a:spLocks/>
          </p:cNvSpPr>
          <p:nvPr/>
        </p:nvSpPr>
        <p:spPr bwMode="auto">
          <a:xfrm>
            <a:off x="832590" y="1932603"/>
            <a:ext cx="5870825" cy="3289301"/>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Lst>
            <a:ahLst/>
            <a:cxnLst>
              <a:cxn ang="0">
                <a:pos x="connsiteX0" y="connsiteY0"/>
              </a:cxn>
              <a:cxn ang="0">
                <a:pos x="connsiteX1" y="connsiteY1"/>
              </a:cxn>
              <a:cxn ang="0">
                <a:pos x="connsiteX2" y="connsiteY2"/>
              </a:cxn>
              <a:cxn ang="0">
                <a:pos x="connsiteX3" y="connsiteY3"/>
              </a:cxn>
            </a:cxnLst>
            <a:rect l="l" t="t" r="r" b="b"/>
            <a:pathLst>
              <a:path w="8459" h="10000">
                <a:moveTo>
                  <a:pt x="0" y="0"/>
                </a:moveTo>
                <a:cubicBezTo>
                  <a:pt x="3" y="2793"/>
                  <a:pt x="7" y="5585"/>
                  <a:pt x="10" y="8378"/>
                </a:cubicBezTo>
                <a:lnTo>
                  <a:pt x="1961" y="9961"/>
                </a:lnTo>
                <a:lnTo>
                  <a:pt x="8459" y="10000"/>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13" name="Freeform 12">
            <a:extLst>
              <a:ext uri="{FF2B5EF4-FFF2-40B4-BE49-F238E27FC236}">
                <a16:creationId xmlns:a16="http://schemas.microsoft.com/office/drawing/2014/main" id="{D9478D4E-B913-5E48-A41F-691CE28FDFE4}"/>
              </a:ext>
            </a:extLst>
          </p:cNvPr>
          <p:cNvSpPr/>
          <p:nvPr/>
        </p:nvSpPr>
        <p:spPr>
          <a:xfrm flipH="1">
            <a:off x="6643265" y="1958873"/>
            <a:ext cx="1366903" cy="3263030"/>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cxnSp>
        <p:nvCxnSpPr>
          <p:cNvPr id="15" name="Straight Arrow Connector 14">
            <a:extLst>
              <a:ext uri="{FF2B5EF4-FFF2-40B4-BE49-F238E27FC236}">
                <a16:creationId xmlns:a16="http://schemas.microsoft.com/office/drawing/2014/main" id="{3FCB9233-79E6-BA4F-9D93-E564447F7C10}"/>
              </a:ext>
            </a:extLst>
          </p:cNvPr>
          <p:cNvCxnSpPr/>
          <p:nvPr/>
        </p:nvCxnSpPr>
        <p:spPr>
          <a:xfrm>
            <a:off x="1346120" y="1651237"/>
            <a:ext cx="5700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558E98-4E3D-6E48-9595-2F6059226384}"/>
              </a:ext>
            </a:extLst>
          </p:cNvPr>
          <p:cNvSpPr txBox="1"/>
          <p:nvPr/>
        </p:nvSpPr>
        <p:spPr>
          <a:xfrm>
            <a:off x="2027705" y="1411398"/>
            <a:ext cx="6223178" cy="461665"/>
          </a:xfrm>
          <a:prstGeom prst="rect">
            <a:avLst/>
          </a:prstGeom>
          <a:solidFill>
            <a:schemeClr val="bg1"/>
          </a:solidFill>
        </p:spPr>
        <p:txBody>
          <a:bodyPr wrap="none" rtlCol="0">
            <a:spAutoFit/>
          </a:bodyPr>
          <a:lstStyle/>
          <a:p>
            <a:r>
              <a:rPr lang="en-US" sz="2400" i="1" dirty="0">
                <a:latin typeface="Avenir Book" panose="020B0503020203020204" pitchFamily="34" charset="-78"/>
                <a:cs typeface="Avenir Book" panose="020B0503020203020204" pitchFamily="34" charset="-78"/>
              </a:rPr>
              <a:t>end-to-end transfer of person plus baggage</a:t>
            </a:r>
          </a:p>
        </p:txBody>
      </p:sp>
      <p:grpSp>
        <p:nvGrpSpPr>
          <p:cNvPr id="17" name="Group 20">
            <a:extLst>
              <a:ext uri="{FF2B5EF4-FFF2-40B4-BE49-F238E27FC236}">
                <a16:creationId xmlns:a16="http://schemas.microsoft.com/office/drawing/2014/main" id="{58B89B52-D8A0-B841-AE4D-367CE4C080B3}"/>
              </a:ext>
            </a:extLst>
          </p:cNvPr>
          <p:cNvGrpSpPr/>
          <p:nvPr/>
        </p:nvGrpSpPr>
        <p:grpSpPr>
          <a:xfrm>
            <a:off x="3373465" y="873938"/>
            <a:ext cx="1146572" cy="620713"/>
            <a:chOff x="-1042195" y="4302698"/>
            <a:chExt cx="1528763" cy="620713"/>
          </a:xfrm>
        </p:grpSpPr>
        <p:pic>
          <p:nvPicPr>
            <p:cNvPr id="18" name="Picture 11" descr="yylgaifm[1]">
              <a:extLst>
                <a:ext uri="{FF2B5EF4-FFF2-40B4-BE49-F238E27FC236}">
                  <a16:creationId xmlns:a16="http://schemas.microsoft.com/office/drawing/2014/main" id="{07194610-EC25-D04B-8A29-162F15606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2195" y="4463036"/>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2">
              <a:extLst>
                <a:ext uri="{FF2B5EF4-FFF2-40B4-BE49-F238E27FC236}">
                  <a16:creationId xmlns:a16="http://schemas.microsoft.com/office/drawing/2014/main" id="{F2D1C1C2-445D-BD44-9E5D-B94BC5DF4100}"/>
                </a:ext>
              </a:extLst>
            </p:cNvPr>
            <p:cNvSpPr>
              <a:spLocks noChangeShapeType="1"/>
            </p:cNvSpPr>
            <p:nvPr/>
          </p:nvSpPr>
          <p:spPr bwMode="auto">
            <a:xfrm>
              <a:off x="-561182" y="43026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 name="Line 13">
              <a:extLst>
                <a:ext uri="{FF2B5EF4-FFF2-40B4-BE49-F238E27FC236}">
                  <a16:creationId xmlns:a16="http://schemas.microsoft.com/office/drawing/2014/main" id="{E3D0F8A1-57E5-0348-B7BD-5D6EB952C368}"/>
                </a:ext>
              </a:extLst>
            </p:cNvPr>
            <p:cNvSpPr>
              <a:spLocks noChangeShapeType="1"/>
            </p:cNvSpPr>
            <p:nvPr/>
          </p:nvSpPr>
          <p:spPr bwMode="auto">
            <a:xfrm>
              <a:off x="-408782" y="44550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 name="Line 14">
              <a:extLst>
                <a:ext uri="{FF2B5EF4-FFF2-40B4-BE49-F238E27FC236}">
                  <a16:creationId xmlns:a16="http://schemas.microsoft.com/office/drawing/2014/main" id="{41A01E04-873D-7D43-8A11-021CF72C1963}"/>
                </a:ext>
              </a:extLst>
            </p:cNvPr>
            <p:cNvSpPr>
              <a:spLocks noChangeShapeType="1"/>
            </p:cNvSpPr>
            <p:nvPr/>
          </p:nvSpPr>
          <p:spPr bwMode="auto">
            <a:xfrm>
              <a:off x="-256382" y="46074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Tree>
    <p:extLst>
      <p:ext uri="{BB962C8B-B14F-4D97-AF65-F5344CB8AC3E}">
        <p14:creationId xmlns:p14="http://schemas.microsoft.com/office/powerpoint/2010/main" val="182110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smtClean="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53" name="Rectangle 40">
            <a:extLst>
              <a:ext uri="{FF2B5EF4-FFF2-40B4-BE49-F238E27FC236}">
                <a16:creationId xmlns:a16="http://schemas.microsoft.com/office/drawing/2014/main" id="{8CA0C9F3-42E1-954A-929E-FDF9EBC1EB0B}"/>
              </a:ext>
            </a:extLst>
          </p:cNvPr>
          <p:cNvSpPr txBox="1">
            <a:spLocks noChangeArrowheads="1"/>
          </p:cNvSpPr>
          <p:nvPr/>
        </p:nvSpPr>
        <p:spPr>
          <a:xfrm>
            <a:off x="1038767" y="4044741"/>
            <a:ext cx="8113222" cy="17637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layers:</a:t>
            </a:r>
            <a:r>
              <a:rPr kumimoji="0" lang="en-US" altLang="en-US" b="0" i="0" u="none" strike="noStrike" kern="1200" cap="none" spc="0" normalizeH="0" baseline="0" noProof="0" dirty="0">
                <a:ln>
                  <a:noFill/>
                </a:ln>
                <a:solidFill>
                  <a:srgbClr val="FF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each layer implements a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service</a:t>
            </a: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grpSp>
        <p:nvGrpSpPr>
          <p:cNvPr id="54" name="Group 32">
            <a:extLst>
              <a:ext uri="{FF2B5EF4-FFF2-40B4-BE49-F238E27FC236}">
                <a16:creationId xmlns:a16="http://schemas.microsoft.com/office/drawing/2014/main" id="{D3D16B69-45D9-7743-ADEA-3DAD4240D5C8}"/>
              </a:ext>
            </a:extLst>
          </p:cNvPr>
          <p:cNvGrpSpPr/>
          <p:nvPr/>
        </p:nvGrpSpPr>
        <p:grpSpPr>
          <a:xfrm>
            <a:off x="-632449" y="1061314"/>
            <a:ext cx="10432006" cy="2708042"/>
            <a:chOff x="464981" y="1753061"/>
            <a:chExt cx="10432006" cy="2708042"/>
          </a:xfrm>
        </p:grpSpPr>
        <p:sp>
          <p:nvSpPr>
            <p:cNvPr id="55" name="Rectangle 54">
              <a:extLst>
                <a:ext uri="{FF2B5EF4-FFF2-40B4-BE49-F238E27FC236}">
                  <a16:creationId xmlns:a16="http://schemas.microsoft.com/office/drawing/2014/main" id="{5425220C-9838-8D45-9BAA-2D96FF83A2F1}"/>
                </a:ext>
              </a:extLst>
            </p:cNvPr>
            <p:cNvSpPr/>
            <p:nvPr/>
          </p:nvSpPr>
          <p:spPr>
            <a:xfrm>
              <a:off x="464981" y="4061418"/>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6" name="Rectangle 55">
              <a:extLst>
                <a:ext uri="{FF2B5EF4-FFF2-40B4-BE49-F238E27FC236}">
                  <a16:creationId xmlns:a16="http://schemas.microsoft.com/office/drawing/2014/main" id="{DD8EE791-0739-6F48-8733-238C908C9A99}"/>
                </a:ext>
              </a:extLst>
            </p:cNvPr>
            <p:cNvSpPr/>
            <p:nvPr/>
          </p:nvSpPr>
          <p:spPr>
            <a:xfrm>
              <a:off x="475506" y="3495132"/>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7" name="Rectangle 56">
              <a:extLst>
                <a:ext uri="{FF2B5EF4-FFF2-40B4-BE49-F238E27FC236}">
                  <a16:creationId xmlns:a16="http://schemas.microsoft.com/office/drawing/2014/main" id="{B68A0430-7325-D84E-8C11-99062FE5509D}"/>
                </a:ext>
              </a:extLst>
            </p:cNvPr>
            <p:cNvSpPr/>
            <p:nvPr/>
          </p:nvSpPr>
          <p:spPr>
            <a:xfrm>
              <a:off x="470508" y="294543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8" name="Rectangle 57">
              <a:extLst>
                <a:ext uri="{FF2B5EF4-FFF2-40B4-BE49-F238E27FC236}">
                  <a16:creationId xmlns:a16="http://schemas.microsoft.com/office/drawing/2014/main" id="{5632A966-C6C7-424C-80FC-0FFB2F0BC371}"/>
                </a:ext>
              </a:extLst>
            </p:cNvPr>
            <p:cNvSpPr/>
            <p:nvPr/>
          </p:nvSpPr>
          <p:spPr>
            <a:xfrm>
              <a:off x="471525" y="235771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9" name="Rectangle 58">
              <a:extLst>
                <a:ext uri="{FF2B5EF4-FFF2-40B4-BE49-F238E27FC236}">
                  <a16:creationId xmlns:a16="http://schemas.microsoft.com/office/drawing/2014/main" id="{0458753E-88F3-B34F-B3B9-946C3E6C15F1}"/>
                </a:ext>
              </a:extLst>
            </p:cNvPr>
            <p:cNvSpPr/>
            <p:nvPr/>
          </p:nvSpPr>
          <p:spPr>
            <a:xfrm>
              <a:off x="464982" y="1753061"/>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nvGrpSpPr>
          <p:cNvPr id="60" name="Group 46">
            <a:extLst>
              <a:ext uri="{FF2B5EF4-FFF2-40B4-BE49-F238E27FC236}">
                <a16:creationId xmlns:a16="http://schemas.microsoft.com/office/drawing/2014/main" id="{3F1839DF-A204-F147-901F-403EDC096FCD}"/>
              </a:ext>
            </a:extLst>
          </p:cNvPr>
          <p:cNvGrpSpPr/>
          <p:nvPr/>
        </p:nvGrpSpPr>
        <p:grpSpPr>
          <a:xfrm>
            <a:off x="6475539" y="954152"/>
            <a:ext cx="2929467" cy="2895601"/>
            <a:chOff x="1574800" y="1788319"/>
            <a:chExt cx="2929467" cy="2895601"/>
          </a:xfrm>
        </p:grpSpPr>
        <p:sp>
          <p:nvSpPr>
            <p:cNvPr id="61" name="Rectangle 60">
              <a:extLst>
                <a:ext uri="{FF2B5EF4-FFF2-40B4-BE49-F238E27FC236}">
                  <a16:creationId xmlns:a16="http://schemas.microsoft.com/office/drawing/2014/main" id="{E615A186-9ECD-7646-A746-B390E05134BE}"/>
                </a:ext>
              </a:extLst>
            </p:cNvPr>
            <p:cNvSpPr/>
            <p:nvPr/>
          </p:nvSpPr>
          <p:spPr>
            <a:xfrm>
              <a:off x="1591733" y="1788319"/>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cxnSp>
          <p:nvCxnSpPr>
            <p:cNvPr id="62" name="Straight Connector 61">
              <a:extLst>
                <a:ext uri="{FF2B5EF4-FFF2-40B4-BE49-F238E27FC236}">
                  <a16:creationId xmlns:a16="http://schemas.microsoft.com/office/drawing/2014/main" id="{69ED9F09-CF30-0E4F-B280-1114E1973095}"/>
                </a:ext>
              </a:extLst>
            </p:cNvPr>
            <p:cNvCxnSpPr>
              <a:cxnSpLocks/>
            </p:cNvCxnSpPr>
            <p:nvPr/>
          </p:nvCxnSpPr>
          <p:spPr>
            <a:xfrm>
              <a:off x="1574800" y="2421466"/>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190042-F4C0-EC46-9AF0-FF1083E60F8B}"/>
                </a:ext>
              </a:extLst>
            </p:cNvPr>
            <p:cNvCxnSpPr>
              <a:cxnSpLocks/>
            </p:cNvCxnSpPr>
            <p:nvPr/>
          </p:nvCxnSpPr>
          <p:spPr>
            <a:xfrm>
              <a:off x="1574800" y="3009694"/>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DEF134E-EA30-E347-8AE4-94F83CF21DB0}"/>
                </a:ext>
              </a:extLst>
            </p:cNvPr>
            <p:cNvCxnSpPr>
              <a:cxnSpLocks/>
            </p:cNvCxnSpPr>
            <p:nvPr/>
          </p:nvCxnSpPr>
          <p:spPr>
            <a:xfrm>
              <a:off x="1574800" y="3581400"/>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8AEB97-F690-7742-BC15-87C7C38DE30C}"/>
                </a:ext>
              </a:extLst>
            </p:cNvPr>
            <p:cNvCxnSpPr>
              <a:cxnSpLocks/>
            </p:cNvCxnSpPr>
            <p:nvPr/>
          </p:nvCxnSpPr>
          <p:spPr>
            <a:xfrm>
              <a:off x="1574800" y="411512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73438F92-3E54-F248-B85E-6C7214C6DAB3}"/>
              </a:ext>
            </a:extLst>
          </p:cNvPr>
          <p:cNvSpPr/>
          <p:nvPr/>
        </p:nvSpPr>
        <p:spPr>
          <a:xfrm>
            <a:off x="-132221" y="944172"/>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7"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2689" y="944172"/>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6340001" y="950471"/>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cxnSp>
        <p:nvCxnSpPr>
          <p:cNvPr id="69" name="Straight Connector 68">
            <a:extLst>
              <a:ext uri="{FF2B5EF4-FFF2-40B4-BE49-F238E27FC236}">
                <a16:creationId xmlns:a16="http://schemas.microsoft.com/office/drawing/2014/main" id="{228FFC7C-C6FB-584F-8F6E-FFA01C23964A}"/>
              </a:ext>
            </a:extLst>
          </p:cNvPr>
          <p:cNvCxnSpPr>
            <a:cxnSpLocks/>
          </p:cNvCxnSpPr>
          <p:nvPr/>
        </p:nvCxnSpPr>
        <p:spPr>
          <a:xfrm>
            <a:off x="-149154" y="157731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8B1716-D4D2-3649-99C0-55319689F97F}"/>
              </a:ext>
            </a:extLst>
          </p:cNvPr>
          <p:cNvCxnSpPr>
            <a:cxnSpLocks/>
          </p:cNvCxnSpPr>
          <p:nvPr/>
        </p:nvCxnSpPr>
        <p:spPr>
          <a:xfrm>
            <a:off x="-149154" y="2165547"/>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253EA2-F916-EE42-B3CA-CA7A3F485F2C}"/>
              </a:ext>
            </a:extLst>
          </p:cNvPr>
          <p:cNvCxnSpPr>
            <a:cxnSpLocks/>
          </p:cNvCxnSpPr>
          <p:nvPr/>
        </p:nvCxnSpPr>
        <p:spPr>
          <a:xfrm>
            <a:off x="-149154" y="2737253"/>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EF4F97-2C46-FF44-9C8B-77221BDB15DC}"/>
              </a:ext>
            </a:extLst>
          </p:cNvPr>
          <p:cNvCxnSpPr>
            <a:cxnSpLocks/>
          </p:cNvCxnSpPr>
          <p:nvPr/>
        </p:nvCxnSpPr>
        <p:spPr>
          <a:xfrm>
            <a:off x="-149154" y="3270982"/>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E38E25-A98C-CC40-BE63-1E70E5A1D89B}"/>
              </a:ext>
            </a:extLst>
          </p:cNvPr>
          <p:cNvSpPr/>
          <p:nvPr/>
        </p:nvSpPr>
        <p:spPr>
          <a:xfrm>
            <a:off x="3163193" y="3280504"/>
            <a:ext cx="2794000" cy="56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74"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356056" y="330931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grpSp>
        <p:nvGrpSpPr>
          <p:cNvPr id="75" name="Group 64">
            <a:extLst>
              <a:ext uri="{FF2B5EF4-FFF2-40B4-BE49-F238E27FC236}">
                <a16:creationId xmlns:a16="http://schemas.microsoft.com/office/drawing/2014/main" id="{8EEAE621-B95A-384F-A62F-7E5903AD8FBF}"/>
              </a:ext>
            </a:extLst>
          </p:cNvPr>
          <p:cNvGrpSpPr/>
          <p:nvPr/>
        </p:nvGrpSpPr>
        <p:grpSpPr>
          <a:xfrm>
            <a:off x="2851115" y="1008013"/>
            <a:ext cx="3522823" cy="2811596"/>
            <a:chOff x="3948545" y="1699760"/>
            <a:chExt cx="3522823" cy="2811596"/>
          </a:xfrm>
        </p:grpSpPr>
        <p:sp>
          <p:nvSpPr>
            <p:cNvPr id="76" name="TextBox 75">
              <a:extLst>
                <a:ext uri="{FF2B5EF4-FFF2-40B4-BE49-F238E27FC236}">
                  <a16:creationId xmlns:a16="http://schemas.microsoft.com/office/drawing/2014/main" id="{EB4A6AAF-FC59-FA44-ACE5-C72FA686C0C2}"/>
                </a:ext>
              </a:extLst>
            </p:cNvPr>
            <p:cNvSpPr txBox="1"/>
            <p:nvPr/>
          </p:nvSpPr>
          <p:spPr>
            <a:xfrm>
              <a:off x="4400060" y="1699760"/>
              <a:ext cx="27655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ticketing service</a:t>
              </a:r>
            </a:p>
          </p:txBody>
        </p:sp>
        <p:sp>
          <p:nvSpPr>
            <p:cNvPr id="77" name="TextBox 76">
              <a:extLst>
                <a:ext uri="{FF2B5EF4-FFF2-40B4-BE49-F238E27FC236}">
                  <a16:creationId xmlns:a16="http://schemas.microsoft.com/office/drawing/2014/main" id="{E3B20036-2BB5-4241-87A9-6D4052E720AA}"/>
                </a:ext>
              </a:extLst>
            </p:cNvPr>
            <p:cNvSpPr txBox="1"/>
            <p:nvPr/>
          </p:nvSpPr>
          <p:spPr>
            <a:xfrm>
              <a:off x="4384331" y="2292643"/>
              <a:ext cx="28392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baggage service</a:t>
              </a:r>
            </a:p>
          </p:txBody>
        </p:sp>
        <p:sp>
          <p:nvSpPr>
            <p:cNvPr id="78" name="TextBox 77">
              <a:extLst>
                <a:ext uri="{FF2B5EF4-FFF2-40B4-BE49-F238E27FC236}">
                  <a16:creationId xmlns:a16="http://schemas.microsoft.com/office/drawing/2014/main" id="{7314652E-AC11-9744-91B6-642D2DAB1815}"/>
                </a:ext>
              </a:extLst>
            </p:cNvPr>
            <p:cNvSpPr txBox="1"/>
            <p:nvPr/>
          </p:nvSpPr>
          <p:spPr>
            <a:xfrm>
              <a:off x="4686266" y="2872078"/>
              <a:ext cx="21130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gate service</a:t>
              </a:r>
            </a:p>
          </p:txBody>
        </p:sp>
        <p:sp>
          <p:nvSpPr>
            <p:cNvPr id="79" name="TextBox 78">
              <a:extLst>
                <a:ext uri="{FF2B5EF4-FFF2-40B4-BE49-F238E27FC236}">
                  <a16:creationId xmlns:a16="http://schemas.microsoft.com/office/drawing/2014/main" id="{64AEF81B-DB1C-5E49-A5CE-1930E0CD97F9}"/>
                </a:ext>
              </a:extLst>
            </p:cNvPr>
            <p:cNvSpPr txBox="1"/>
            <p:nvPr/>
          </p:nvSpPr>
          <p:spPr>
            <a:xfrm>
              <a:off x="4485939" y="3451513"/>
              <a:ext cx="25266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runway service</a:t>
              </a:r>
            </a:p>
          </p:txBody>
        </p:sp>
        <p:grpSp>
          <p:nvGrpSpPr>
            <p:cNvPr id="80" name="Group 58">
              <a:extLst>
                <a:ext uri="{FF2B5EF4-FFF2-40B4-BE49-F238E27FC236}">
                  <a16:creationId xmlns:a16="http://schemas.microsoft.com/office/drawing/2014/main" id="{71D67CFB-C1C3-034A-88B0-DF85F0C59330}"/>
                </a:ext>
              </a:extLst>
            </p:cNvPr>
            <p:cNvGrpSpPr/>
            <p:nvPr/>
          </p:nvGrpSpPr>
          <p:grpSpPr>
            <a:xfrm>
              <a:off x="3948545" y="3988136"/>
              <a:ext cx="3522823" cy="523220"/>
              <a:chOff x="3976681" y="3974068"/>
              <a:chExt cx="3522823" cy="523220"/>
            </a:xfrm>
          </p:grpSpPr>
          <p:sp>
            <p:nvSpPr>
              <p:cNvPr id="81" name="Rectangle 80">
                <a:extLst>
                  <a:ext uri="{FF2B5EF4-FFF2-40B4-BE49-F238E27FC236}">
                    <a16:creationId xmlns:a16="http://schemas.microsoft.com/office/drawing/2014/main" id="{2FCD8885-2FFE-5644-B703-7DA1C8AD8286}"/>
                  </a:ext>
                </a:extLst>
              </p:cNvPr>
              <p:cNvSpPr/>
              <p:nvPr/>
            </p:nvSpPr>
            <p:spPr>
              <a:xfrm>
                <a:off x="3976681" y="4046279"/>
                <a:ext cx="3522823" cy="4026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82" name="TextBox 81">
                <a:extLst>
                  <a:ext uri="{FF2B5EF4-FFF2-40B4-BE49-F238E27FC236}">
                    <a16:creationId xmlns:a16="http://schemas.microsoft.com/office/drawing/2014/main" id="{56025D16-29A9-4843-944E-D0F547FAEFB7}"/>
                  </a:ext>
                </a:extLst>
              </p:cNvPr>
              <p:cNvSpPr txBox="1"/>
              <p:nvPr/>
            </p:nvSpPr>
            <p:spPr>
              <a:xfrm>
                <a:off x="4506558" y="3974068"/>
                <a:ext cx="25458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routing service</a:t>
                </a:r>
              </a:p>
            </p:txBody>
          </p:sp>
        </p:grpSp>
      </p:grpSp>
    </p:spTree>
    <p:extLst>
      <p:ext uri="{BB962C8B-B14F-4D97-AF65-F5344CB8AC3E}">
        <p14:creationId xmlns:p14="http://schemas.microsoft.com/office/powerpoint/2010/main" val="369599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B8CD900-19EC-824C-BF74-AADFBF5A172E}"/>
              </a:ext>
            </a:extLst>
          </p:cNvPr>
          <p:cNvSpPr>
            <a:spLocks noGrp="1"/>
          </p:cNvSpPr>
          <p:nvPr>
            <p:ph type="title"/>
          </p:nvPr>
        </p:nvSpPr>
        <p:spPr>
          <a:xfrm>
            <a:off x="500034" y="214290"/>
            <a:ext cx="7886700" cy="894622"/>
          </a:xfrm>
        </p:spPr>
        <p:txBody>
          <a:bodyPr>
            <a:normAutofit/>
          </a:bodyPr>
          <a:lstStyle/>
          <a:p>
            <a:pPr algn="ctr"/>
            <a:r>
              <a:rPr lang="en-US" altLang="en-US" sz="4400" dirty="0">
                <a:ea typeface="ＭＳ Ｐゴシック" panose="020B0600070205080204" pitchFamily="34" charset="-128"/>
              </a:rPr>
              <a:t>Why layering?</a:t>
            </a:r>
            <a:endParaRPr lang="en-US" sz="4400" dirty="0"/>
          </a:p>
        </p:txBody>
      </p:sp>
      <p:sp>
        <p:nvSpPr>
          <p:cNvPr id="9" name="Rectangle 5">
            <a:extLst>
              <a:ext uri="{FF2B5EF4-FFF2-40B4-BE49-F238E27FC236}">
                <a16:creationId xmlns:a16="http://schemas.microsoft.com/office/drawing/2014/main" id="{921D3CC3-7FC4-4346-86E8-F841A7674F2D}"/>
              </a:ext>
            </a:extLst>
          </p:cNvPr>
          <p:cNvSpPr txBox="1">
            <a:spLocks noChangeArrowheads="1"/>
          </p:cNvSpPr>
          <p:nvPr/>
        </p:nvSpPr>
        <p:spPr>
          <a:xfrm>
            <a:off x="191193" y="1203575"/>
            <a:ext cx="8761613" cy="492270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Approach to designing/discussing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complex</a:t>
            </a:r>
            <a:r>
              <a:rPr kumimoji="0" lang="en-US" altLang="en-US" b="0" i="0" u="none" strike="noStrike" kern="1200" cap="none" spc="0" normalizeH="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systems: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5">
            <a:extLst>
              <a:ext uri="{FF2B5EF4-FFF2-40B4-BE49-F238E27FC236}">
                <a16:creationId xmlns:a16="http://schemas.microsoft.com/office/drawing/2014/main" id="{15F7B519-61A4-984E-AD7F-1F86A8769FE7}"/>
              </a:ext>
            </a:extLst>
          </p:cNvPr>
          <p:cNvSpPr txBox="1">
            <a:spLocks noChangeArrowheads="1"/>
          </p:cNvSpPr>
          <p:nvPr/>
        </p:nvSpPr>
        <p:spPr>
          <a:xfrm>
            <a:off x="500034" y="2285992"/>
            <a:ext cx="7673212" cy="434558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explicit structure allows identification, relationship of system’</a:t>
            </a:r>
            <a:r>
              <a:rPr kumimoji="0" lang="en-US" altLang="ja-JP"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pieces</a:t>
            </a:r>
          </a:p>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smtClean="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modularization </a:t>
            </a: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eases maintenance, updating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change in layer</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service </a:t>
            </a:r>
            <a:r>
              <a:rPr kumimoji="0" lang="en-US" altLang="ja-JP"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implementation</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transparent to rest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e.g., change in gate procedure doesn</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 affect rest of system</a:t>
            </a:r>
          </a:p>
        </p:txBody>
      </p:sp>
    </p:spTree>
    <p:extLst>
      <p:ext uri="{BB962C8B-B14F-4D97-AF65-F5344CB8AC3E}">
        <p14:creationId xmlns:p14="http://schemas.microsoft.com/office/powerpoint/2010/main" val="473943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1000"/>
                                        <p:tgtEl>
                                          <p:spTgt spid="1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1000"/>
                                        <p:tgtEl>
                                          <p:spTgt spid="10">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287338"/>
            <a:ext cx="8382000" cy="665162"/>
          </a:xfrm>
        </p:spPr>
        <p:txBody>
          <a:bodyPr>
            <a:normAutofit fontScale="90000"/>
          </a:bodyPr>
          <a:lstStyle/>
          <a:p>
            <a:pPr algn="ctr" defTabSz="912813" eaLnBrk="1" hangingPunct="1"/>
            <a:r>
              <a:rPr lang="en-US" dirty="0" smtClean="0"/>
              <a:t>Protocol</a:t>
            </a:r>
            <a:r>
              <a:rPr lang="en-US" dirty="0"/>
              <a:t> </a:t>
            </a:r>
            <a:r>
              <a:rPr lang="en-US" dirty="0" smtClean="0"/>
              <a:t>Models</a:t>
            </a:r>
          </a:p>
        </p:txBody>
      </p:sp>
      <p:sp>
        <p:nvSpPr>
          <p:cNvPr id="10243" name="Text Placeholder 2"/>
          <p:cNvSpPr>
            <a:spLocks noGrp="1"/>
          </p:cNvSpPr>
          <p:nvPr>
            <p:ph type="body" sz="quarter" idx="10"/>
          </p:nvPr>
        </p:nvSpPr>
        <p:spPr>
          <a:xfrm>
            <a:off x="228600" y="884238"/>
            <a:ext cx="8763000" cy="5207000"/>
          </a:xfrm>
        </p:spPr>
        <p:txBody>
          <a:bodyPr/>
          <a:lstStyle/>
          <a:p>
            <a:pPr eaLnBrk="1" hangingPunct="1">
              <a:buFont typeface="Wingdings" pitchFamily="2" charset="2"/>
              <a:buChar char="q"/>
            </a:pPr>
            <a:endParaRPr lang="en-GB" sz="2400" dirty="0" smtClean="0"/>
          </a:p>
          <a:p>
            <a:pPr eaLnBrk="1" hangingPunct="1">
              <a:buFont typeface="Wingdings" pitchFamily="2" charset="2"/>
              <a:buChar char="q"/>
            </a:pPr>
            <a:r>
              <a:rPr lang="en-US" sz="2400" dirty="0" smtClean="0">
                <a:solidFill>
                  <a:srgbClr val="0070C0"/>
                </a:solidFill>
              </a:rPr>
              <a:t>OSI model: </a:t>
            </a:r>
            <a:r>
              <a:rPr lang="en-US" sz="2400" dirty="0" smtClean="0"/>
              <a:t>Open System Interconnection</a:t>
            </a:r>
          </a:p>
          <a:p>
            <a:pPr lvl="1" eaLnBrk="1" hangingPunct="1"/>
            <a:r>
              <a:rPr lang="en-US" sz="2000" dirty="0" smtClean="0"/>
              <a:t>Developed by International Standard Organization (ISO)</a:t>
            </a:r>
          </a:p>
          <a:p>
            <a:pPr lvl="1" eaLnBrk="1" hangingPunct="1"/>
            <a:r>
              <a:rPr lang="en-US" sz="2000" dirty="0" smtClean="0"/>
              <a:t>7 layers</a:t>
            </a:r>
          </a:p>
          <a:p>
            <a:pPr eaLnBrk="1" hangingPunct="1">
              <a:buFont typeface="Wingdings" pitchFamily="2" charset="2"/>
              <a:buChar char="q"/>
            </a:pPr>
            <a:endParaRPr lang="en-US" sz="2400" dirty="0" smtClean="0"/>
          </a:p>
          <a:p>
            <a:pPr eaLnBrk="1" hangingPunct="1">
              <a:buFont typeface="Wingdings" pitchFamily="2" charset="2"/>
              <a:buChar char="q"/>
            </a:pPr>
            <a:r>
              <a:rPr lang="en-US" sz="2400" dirty="0" smtClean="0">
                <a:solidFill>
                  <a:srgbClr val="0070C0"/>
                </a:solidFill>
              </a:rPr>
              <a:t>TCP/IP model:</a:t>
            </a:r>
            <a:r>
              <a:rPr lang="en-US" sz="2400" dirty="0" smtClean="0"/>
              <a:t> </a:t>
            </a:r>
          </a:p>
          <a:p>
            <a:pPr lvl="1" eaLnBrk="1" hangingPunct="1"/>
            <a:r>
              <a:rPr lang="en-US" sz="2000" dirty="0" smtClean="0"/>
              <a:t>Developed by DARPA for first generation packet switched networks (ARPANET)</a:t>
            </a:r>
          </a:p>
          <a:p>
            <a:pPr lvl="1" eaLnBrk="1" hangingPunct="1"/>
            <a:r>
              <a:rPr lang="en-US" sz="2000" dirty="0" smtClean="0"/>
              <a:t>5 Layers</a:t>
            </a:r>
          </a:p>
          <a:p>
            <a:pPr lvl="1" eaLnBrk="1" hangingPunct="1"/>
            <a:r>
              <a:rPr lang="en-US" sz="2000" dirty="0" smtClean="0"/>
              <a:t>Used by global Internet</a:t>
            </a:r>
          </a:p>
          <a:p>
            <a:pPr eaLnBrk="1" hangingPunct="1">
              <a:buFont typeface="Wingdings" pitchFamily="2" charset="2"/>
              <a:buChar char="q"/>
            </a:pPr>
            <a:endParaRPr lang="en-US" sz="2400" dirty="0" smtClean="0"/>
          </a:p>
        </p:txBody>
      </p:sp>
    </p:spTree>
    <p:extLst>
      <p:ext uri="{BB962C8B-B14F-4D97-AF65-F5344CB8AC3E}">
        <p14:creationId xmlns:p14="http://schemas.microsoft.com/office/powerpoint/2010/main" val="9164779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smtClean="0"/>
              <a:t>TCP/IP Layers</a:t>
            </a:r>
            <a:endParaRPr dirty="0"/>
          </a:p>
        </p:txBody>
      </p:sp>
      <p:sp>
        <p:nvSpPr>
          <p:cNvPr id="14340" name="TextBox 4"/>
          <p:cNvSpPr txBox="1">
            <a:spLocks noChangeArrowheads="1"/>
          </p:cNvSpPr>
          <p:nvPr/>
        </p:nvSpPr>
        <p:spPr bwMode="auto">
          <a:xfrm>
            <a:off x="4377672" y="3604979"/>
            <a:ext cx="228441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cxnSp>
        <p:nvCxnSpPr>
          <p:cNvPr id="6" name="Straight Connector 5"/>
          <p:cNvCxnSpPr/>
          <p:nvPr/>
        </p:nvCxnSpPr>
        <p:spPr bwMode="auto">
          <a:xfrm>
            <a:off x="2020610" y="2062254"/>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firefox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3868" t="8674" r="85377" b="75185"/>
          <a:stretch/>
        </p:blipFill>
        <p:spPr>
          <a:xfrm>
            <a:off x="2568584" y="1329013"/>
            <a:ext cx="766315" cy="695732"/>
          </a:xfrm>
          <a:prstGeom prst="rect">
            <a:avLst/>
          </a:prstGeom>
        </p:spPr>
      </p:pic>
      <p:pic>
        <p:nvPicPr>
          <p:cNvPr id="9" name="Picture 8" descr="internet explorer - Google Search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3585" t="34172" r="75283" b="46802"/>
          <a:stretch/>
        </p:blipFill>
        <p:spPr>
          <a:xfrm>
            <a:off x="3738901" y="1349444"/>
            <a:ext cx="638771" cy="660424"/>
          </a:xfrm>
          <a:prstGeom prst="rect">
            <a:avLst/>
          </a:prstGeom>
        </p:spPr>
      </p:pic>
      <p:pic>
        <p:nvPicPr>
          <p:cNvPr id="11" name="Picture 10" descr="linux - Google Search - Google Chrome"/>
          <p:cNvPicPr>
            <a:picLocks noChangeAspect="1"/>
          </p:cNvPicPr>
          <p:nvPr/>
        </p:nvPicPr>
        <p:blipFill rotWithShape="1">
          <a:blip r:embed="rId5">
            <a:extLst>
              <a:ext uri="{28A0092B-C50C-407E-A947-70E740481C1C}">
                <a14:useLocalDpi xmlns:a14="http://schemas.microsoft.com/office/drawing/2010/main" val="0"/>
              </a:ext>
            </a:extLst>
          </a:blip>
          <a:srcRect l="59434" t="34172" r="30472" b="46335"/>
          <a:stretch/>
        </p:blipFill>
        <p:spPr>
          <a:xfrm>
            <a:off x="2422682" y="2485918"/>
            <a:ext cx="699430" cy="817091"/>
          </a:xfrm>
          <a:prstGeom prst="rect">
            <a:avLst/>
          </a:prstGeom>
        </p:spPr>
      </p:pic>
      <p:pic>
        <p:nvPicPr>
          <p:cNvPr id="12" name="Picture 11" descr="windows - Google Search - Google Chrome"/>
          <p:cNvPicPr>
            <a:picLocks noChangeAspect="1"/>
          </p:cNvPicPr>
          <p:nvPr/>
        </p:nvPicPr>
        <p:blipFill rotWithShape="1">
          <a:blip r:embed="rId6">
            <a:extLst>
              <a:ext uri="{28A0092B-C50C-407E-A947-70E740481C1C}">
                <a14:useLocalDpi xmlns:a14="http://schemas.microsoft.com/office/drawing/2010/main" val="0"/>
              </a:ext>
            </a:extLst>
          </a:blip>
          <a:srcRect l="18207" t="33548" r="71510" b="47271"/>
          <a:stretch/>
        </p:blipFill>
        <p:spPr>
          <a:xfrm>
            <a:off x="3451984" y="2467228"/>
            <a:ext cx="781496" cy="881872"/>
          </a:xfrm>
          <a:prstGeom prst="rect">
            <a:avLst/>
          </a:prstGeom>
        </p:spPr>
      </p:pic>
      <p:pic>
        <p:nvPicPr>
          <p:cNvPr id="14" name="Picture 13" descr="mac - Google Search - Google Chrome"/>
          <p:cNvPicPr>
            <a:picLocks noChangeAspect="1"/>
          </p:cNvPicPr>
          <p:nvPr/>
        </p:nvPicPr>
        <p:blipFill rotWithShape="1">
          <a:blip r:embed="rId7">
            <a:extLst>
              <a:ext uri="{28A0092B-C50C-407E-A947-70E740481C1C}">
                <a14:useLocalDpi xmlns:a14="http://schemas.microsoft.com/office/drawing/2010/main" val="0"/>
              </a:ext>
            </a:extLst>
          </a:blip>
          <a:srcRect l="55566" t="55190" r="37830" b="31989"/>
          <a:stretch/>
        </p:blipFill>
        <p:spPr>
          <a:xfrm>
            <a:off x="4442128" y="2508823"/>
            <a:ext cx="603850" cy="709239"/>
          </a:xfrm>
          <a:prstGeom prst="rect">
            <a:avLst/>
          </a:prstGeom>
        </p:spPr>
      </p:pic>
      <p:pic>
        <p:nvPicPr>
          <p:cNvPr id="15" name="Picture 14"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70660" t="32612" r="17750" b="51949"/>
          <a:stretch/>
        </p:blipFill>
        <p:spPr>
          <a:xfrm>
            <a:off x="2563949" y="3938548"/>
            <a:ext cx="1049462" cy="845686"/>
          </a:xfrm>
          <a:prstGeom prst="rect">
            <a:avLst/>
          </a:prstGeom>
        </p:spPr>
      </p:pic>
      <p:pic>
        <p:nvPicPr>
          <p:cNvPr id="16" name="Picture 15"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28207" t="31521" r="60283" b="51637"/>
          <a:stretch/>
        </p:blipFill>
        <p:spPr>
          <a:xfrm>
            <a:off x="3927986" y="3908034"/>
            <a:ext cx="913804" cy="808941"/>
          </a:xfrm>
          <a:prstGeom prst="rect">
            <a:avLst/>
          </a:prstGeom>
        </p:spPr>
      </p:pic>
      <p:cxnSp>
        <p:nvCxnSpPr>
          <p:cNvPr id="21" name="Straight Connector 20"/>
          <p:cNvCxnSpPr/>
          <p:nvPr/>
        </p:nvCxnSpPr>
        <p:spPr bwMode="auto">
          <a:xfrm>
            <a:off x="2073274" y="3461679"/>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2193364" y="3461679"/>
            <a:ext cx="3202049"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Network Interface Cards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22" name="TextBox 21"/>
          <p:cNvSpPr txBox="1"/>
          <p:nvPr/>
        </p:nvSpPr>
        <p:spPr>
          <a:xfrm>
            <a:off x="2450689" y="2098164"/>
            <a:ext cx="2576424"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Operating Systems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23" name="TextBox 22"/>
          <p:cNvSpPr txBox="1"/>
          <p:nvPr/>
        </p:nvSpPr>
        <p:spPr>
          <a:xfrm>
            <a:off x="2570160" y="992128"/>
            <a:ext cx="2214924" cy="400110"/>
          </a:xfrm>
          <a:prstGeom prst="rect">
            <a:avLst/>
          </a:prstGeom>
          <a:noFill/>
        </p:spPr>
        <p:txBody>
          <a:bodyPr wrap="square" rtlCol="0">
            <a:spAutoFit/>
          </a:bodyPr>
          <a:lstStyle/>
          <a:p>
            <a:r>
              <a:rPr lang="en-US" sz="2000" b="1" dirty="0" smtClean="0">
                <a:solidFill>
                  <a:srgbClr val="C00000"/>
                </a:solidFill>
                <a:latin typeface="Avenir Book" panose="020B0503020203020204" pitchFamily="34" charset="-78"/>
                <a:cs typeface="Avenir Book" panose="020B0503020203020204" pitchFamily="34" charset="-78"/>
              </a:rPr>
              <a:t>User Processes</a:t>
            </a:r>
            <a:endParaRPr lang="en-US" sz="2000" b="1" dirty="0">
              <a:solidFill>
                <a:srgbClr val="C00000"/>
              </a:solidFill>
              <a:latin typeface="Avenir Book" panose="020B0503020203020204" pitchFamily="34" charset="-78"/>
              <a:cs typeface="Avenir Book" panose="020B0503020203020204" pitchFamily="34" charset="-78"/>
            </a:endParaRPr>
          </a:p>
        </p:txBody>
      </p:sp>
      <p:sp>
        <p:nvSpPr>
          <p:cNvPr id="17"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20"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2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2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3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31" name="Group 30">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32" name="Rectangle 3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34" name="Group 33">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35" name="Rectangle 3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37" name="Group 36">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38" name="Rectangle 3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40" name="Group 39">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41" name="Rectangle 4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43" name="Group 42">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44" name="Rectangle 4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708927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Application Layer</a:t>
            </a:r>
            <a:br>
              <a:rPr lang="en-US" dirty="0" smtClean="0"/>
            </a:br>
            <a:endParaRPr lang="en-US" dirty="0" smtClean="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smtClean="0">
                <a:solidFill>
                  <a:srgbClr val="7030A0"/>
                </a:solidFill>
              </a:rPr>
              <a:t>Application layer:</a:t>
            </a:r>
          </a:p>
          <a:p>
            <a:pPr lvl="1" eaLnBrk="1" hangingPunct="1"/>
            <a:r>
              <a:rPr lang="en-US" sz="1600" dirty="0" smtClean="0"/>
              <a:t>Support user application</a:t>
            </a:r>
          </a:p>
          <a:p>
            <a:pPr lvl="2" eaLnBrk="1" hangingPunct="1"/>
            <a:r>
              <a:rPr lang="en-US" sz="1200" dirty="0" smtClean="0"/>
              <a:t>Web browsing: HTTP</a:t>
            </a:r>
          </a:p>
          <a:p>
            <a:pPr lvl="2" eaLnBrk="1" hangingPunct="1"/>
            <a:r>
              <a:rPr lang="en-US" sz="1200" dirty="0" smtClean="0"/>
              <a:t>File Transfer: FTP</a:t>
            </a:r>
          </a:p>
          <a:p>
            <a:pPr lvl="2" eaLnBrk="1" hangingPunct="1"/>
            <a:r>
              <a:rPr lang="en-US" sz="1200" dirty="0" smtClean="0"/>
              <a:t>Email: SMTP</a:t>
            </a:r>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427933" y="1151785"/>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018469" y="346732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421583" y="188747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421583" y="25923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421583" y="33035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421583" y="40147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457127" y="1319872"/>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6654583" y="2760747"/>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539538" y="2026455"/>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6712592" y="4134245"/>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446377" y="1143893"/>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448628" y="1899277"/>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445935" y="2607425"/>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446473" y="3322036"/>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440549" y="4035031"/>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03672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fade">
                                      <p:cBhvr>
                                        <p:cTn id="7" dur="1000"/>
                                        <p:tgtEl>
                                          <p:spTgt spid="23555">
                                            <p:txEl>
                                              <p:pRg st="2" end="2"/>
                                            </p:txEl>
                                          </p:spTgt>
                                        </p:tgtEl>
                                      </p:cBhvr>
                                    </p:animEffect>
                                    <p:anim calcmode="lin" valueType="num">
                                      <p:cBhvr>
                                        <p:cTn id="8"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3" end="3"/>
                                            </p:txEl>
                                          </p:spTgt>
                                        </p:tgtEl>
                                        <p:attrNameLst>
                                          <p:attrName>style.visibility</p:attrName>
                                        </p:attrNameLst>
                                      </p:cBhvr>
                                      <p:to>
                                        <p:strVal val="visible"/>
                                      </p:to>
                                    </p:set>
                                    <p:animEffect transition="in" filter="fade">
                                      <p:cBhvr>
                                        <p:cTn id="14" dur="1000"/>
                                        <p:tgtEl>
                                          <p:spTgt spid="23555">
                                            <p:txEl>
                                              <p:pRg st="3" end="3"/>
                                            </p:txEl>
                                          </p:spTgt>
                                        </p:tgtEl>
                                      </p:cBhvr>
                                    </p:animEffect>
                                    <p:anim calcmode="lin" valueType="num">
                                      <p:cBhvr>
                                        <p:cTn id="15"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fade">
                                      <p:cBhvr>
                                        <p:cTn id="21" dur="1000"/>
                                        <p:tgtEl>
                                          <p:spTgt spid="23555">
                                            <p:txEl>
                                              <p:pRg st="4" end="4"/>
                                            </p:txEl>
                                          </p:spTgt>
                                        </p:tgtEl>
                                      </p:cBhvr>
                                    </p:animEffect>
                                    <p:anim calcmode="lin" valueType="num">
                                      <p:cBhvr>
                                        <p:cTn id="22"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smtClean="0"/>
              <a:t>Transport Layer</a:t>
            </a:r>
            <a:br>
              <a:rPr lang="en-US" dirty="0" smtClean="0"/>
            </a:br>
            <a:endParaRPr lang="en-US" dirty="0" smtClean="0"/>
          </a:p>
        </p:txBody>
      </p:sp>
      <p:sp>
        <p:nvSpPr>
          <p:cNvPr id="23555" name="Text Placeholder 2"/>
          <p:cNvSpPr>
            <a:spLocks noGrp="1"/>
          </p:cNvSpPr>
          <p:nvPr>
            <p:ph type="body" sz="quarter" idx="10"/>
          </p:nvPr>
        </p:nvSpPr>
        <p:spPr>
          <a:xfrm>
            <a:off x="137160" y="691927"/>
            <a:ext cx="8513762" cy="2616200"/>
          </a:xfrm>
        </p:spPr>
        <p:txBody>
          <a:bodyPr>
            <a:normAutofit/>
          </a:bodyPr>
          <a:lstStyle/>
          <a:p>
            <a:pPr eaLnBrk="1" hangingPunct="1">
              <a:buFont typeface="Wingdings" pitchFamily="2" charset="2"/>
              <a:buChar char="q"/>
            </a:pPr>
            <a:r>
              <a:rPr lang="en-US" sz="2000" dirty="0" smtClean="0">
                <a:solidFill>
                  <a:srgbClr val="7030A0"/>
                </a:solidFill>
              </a:rPr>
              <a:t>Transport layer:</a:t>
            </a:r>
          </a:p>
          <a:p>
            <a:pPr lvl="1"/>
            <a:r>
              <a:rPr lang="en-US" sz="1600" dirty="0" smtClean="0"/>
              <a:t>Provide</a:t>
            </a:r>
            <a:r>
              <a:rPr lang="en-US" sz="1600" dirty="0" smtClean="0">
                <a:solidFill>
                  <a:srgbClr val="0070C0"/>
                </a:solidFill>
              </a:rPr>
              <a:t> </a:t>
            </a:r>
            <a:r>
              <a:rPr lang="en-US" sz="1600" dirty="0" smtClean="0">
                <a:solidFill>
                  <a:srgbClr val="0070C0"/>
                </a:solidFill>
              </a:rPr>
              <a:t>End-to-end </a:t>
            </a:r>
            <a:r>
              <a:rPr lang="en-US" sz="1600" dirty="0" smtClean="0"/>
              <a:t>delivery of data</a:t>
            </a:r>
            <a:endParaRPr lang="en-US" sz="1600" dirty="0">
              <a:solidFill>
                <a:srgbClr val="0070C0"/>
              </a:solidFill>
            </a:endParaRPr>
          </a:p>
          <a:p>
            <a:pPr lvl="1"/>
            <a:r>
              <a:rPr lang="en-US" sz="1600" dirty="0" smtClean="0">
                <a:solidFill>
                  <a:srgbClr val="0070C0"/>
                </a:solidFill>
              </a:rPr>
              <a:t>TCP: </a:t>
            </a:r>
            <a:r>
              <a:rPr lang="en-US" sz="1600" dirty="0" smtClean="0"/>
              <a:t>Connection-oriented, reliable service (</a:t>
            </a:r>
            <a:r>
              <a:rPr lang="en-US" sz="1600" dirty="0" smtClean="0">
                <a:solidFill>
                  <a:srgbClr val="C00000"/>
                </a:solidFill>
              </a:rPr>
              <a:t>No </a:t>
            </a:r>
            <a:r>
              <a:rPr lang="en-US" sz="1600" dirty="0">
                <a:solidFill>
                  <a:srgbClr val="C00000"/>
                </a:solidFill>
              </a:rPr>
              <a:t>error, In </a:t>
            </a:r>
            <a:r>
              <a:rPr lang="en-US" sz="1600" dirty="0" smtClean="0">
                <a:solidFill>
                  <a:srgbClr val="C00000"/>
                </a:solidFill>
              </a:rPr>
              <a:t>order</a:t>
            </a:r>
            <a:r>
              <a:rPr lang="en-US" sz="1600" dirty="0"/>
              <a:t>)</a:t>
            </a:r>
            <a:endParaRPr lang="en-US" sz="1600" dirty="0" smtClean="0"/>
          </a:p>
          <a:p>
            <a:pPr lvl="1" eaLnBrk="1" hangingPunct="1"/>
            <a:r>
              <a:rPr lang="en-US" sz="1600" dirty="0" smtClean="0">
                <a:solidFill>
                  <a:srgbClr val="0070C0"/>
                </a:solidFill>
              </a:rPr>
              <a:t>UDP: </a:t>
            </a:r>
            <a:r>
              <a:rPr lang="en-US" sz="1600" dirty="0" smtClean="0"/>
              <a:t>Connectionless, unreliable service</a:t>
            </a:r>
          </a:p>
          <a:p>
            <a:pPr lvl="1" eaLnBrk="1" hangingPunct="1"/>
            <a:endParaRPr lang="en-US" sz="1600" dirty="0">
              <a:solidFill>
                <a:srgbClr val="0070C0"/>
              </a:solidFill>
            </a:endParaRPr>
          </a:p>
          <a:p>
            <a:pPr eaLnBrk="1" hangingPunct="1">
              <a:buFont typeface="Wingdings" panose="05000000000000000000" pitchFamily="2" charset="2"/>
              <a:buChar char="q"/>
            </a:pPr>
            <a:endParaRPr lang="en-US" sz="12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a:p>
            <a:pPr eaLnBrk="1" hangingPunct="1">
              <a:buFont typeface="Wingdings" panose="05000000000000000000" pitchFamily="2" charset="2"/>
              <a:buChar char="q"/>
            </a:pPr>
            <a:endParaRPr lang="en-US" sz="2000" dirty="0" smtClean="0"/>
          </a:p>
        </p:txBody>
      </p:sp>
      <p:pic>
        <p:nvPicPr>
          <p:cNvPr id="2" name="Picture 1" descr="chapter2.pdf - Dropbox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9717" t="30741" r="22735" b="13119"/>
          <a:stretch/>
        </p:blipFill>
        <p:spPr>
          <a:xfrm>
            <a:off x="485665" y="2083603"/>
            <a:ext cx="3306588" cy="1951428"/>
          </a:xfrm>
          <a:prstGeom prst="rect">
            <a:avLst/>
          </a:prstGeom>
        </p:spPr>
      </p:pic>
      <p:sp>
        <p:nvSpPr>
          <p:cNvPr id="34" name="Rectangle 6">
            <a:extLst>
              <a:ext uri="{FF2B5EF4-FFF2-40B4-BE49-F238E27FC236}">
                <a16:creationId xmlns:a16="http://schemas.microsoft.com/office/drawing/2014/main" id="{7FC87645-22AD-8040-8C83-BC2F64C5D928}"/>
              </a:ext>
            </a:extLst>
          </p:cNvPr>
          <p:cNvSpPr>
            <a:spLocks noChangeArrowheads="1"/>
          </p:cNvSpPr>
          <p:nvPr/>
        </p:nvSpPr>
        <p:spPr bwMode="auto">
          <a:xfrm>
            <a:off x="6427933" y="1151785"/>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5"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018469" y="346732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36" name="Line 8">
            <a:extLst>
              <a:ext uri="{FF2B5EF4-FFF2-40B4-BE49-F238E27FC236}">
                <a16:creationId xmlns:a16="http://schemas.microsoft.com/office/drawing/2014/main" id="{2FF6CB9E-FC16-794F-9F97-8FE4CC7DA95C}"/>
              </a:ext>
            </a:extLst>
          </p:cNvPr>
          <p:cNvSpPr>
            <a:spLocks noChangeShapeType="1"/>
          </p:cNvSpPr>
          <p:nvPr/>
        </p:nvSpPr>
        <p:spPr bwMode="auto">
          <a:xfrm>
            <a:off x="6421583" y="188747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9">
            <a:extLst>
              <a:ext uri="{FF2B5EF4-FFF2-40B4-BE49-F238E27FC236}">
                <a16:creationId xmlns:a16="http://schemas.microsoft.com/office/drawing/2014/main" id="{E0C842E9-2804-A24B-90F5-1E76ED56B971}"/>
              </a:ext>
            </a:extLst>
          </p:cNvPr>
          <p:cNvSpPr>
            <a:spLocks noChangeShapeType="1"/>
          </p:cNvSpPr>
          <p:nvPr/>
        </p:nvSpPr>
        <p:spPr bwMode="auto">
          <a:xfrm>
            <a:off x="6421583" y="25923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8" name="Line 10">
            <a:extLst>
              <a:ext uri="{FF2B5EF4-FFF2-40B4-BE49-F238E27FC236}">
                <a16:creationId xmlns:a16="http://schemas.microsoft.com/office/drawing/2014/main" id="{80C10F46-6CD7-F647-A004-85EB56C772DF}"/>
              </a:ext>
            </a:extLst>
          </p:cNvPr>
          <p:cNvSpPr>
            <a:spLocks noChangeShapeType="1"/>
          </p:cNvSpPr>
          <p:nvPr/>
        </p:nvSpPr>
        <p:spPr bwMode="auto">
          <a:xfrm>
            <a:off x="6421583" y="33035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9" name="Line 11">
            <a:extLst>
              <a:ext uri="{FF2B5EF4-FFF2-40B4-BE49-F238E27FC236}">
                <a16:creationId xmlns:a16="http://schemas.microsoft.com/office/drawing/2014/main" id="{264B0C4A-9518-2F45-BBDA-97BCDD99E256}"/>
              </a:ext>
            </a:extLst>
          </p:cNvPr>
          <p:cNvSpPr>
            <a:spLocks noChangeShapeType="1"/>
          </p:cNvSpPr>
          <p:nvPr/>
        </p:nvSpPr>
        <p:spPr bwMode="auto">
          <a:xfrm>
            <a:off x="6421583" y="4014727"/>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40"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457127" y="1319872"/>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41"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6654583" y="2760747"/>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42"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539538" y="2026455"/>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43"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6712592" y="4134245"/>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44" name="Group 43">
            <a:extLst>
              <a:ext uri="{FF2B5EF4-FFF2-40B4-BE49-F238E27FC236}">
                <a16:creationId xmlns:a16="http://schemas.microsoft.com/office/drawing/2014/main" id="{0D5C6DD9-E1C8-9A47-B128-964947A9BCA1}"/>
              </a:ext>
            </a:extLst>
          </p:cNvPr>
          <p:cNvGrpSpPr/>
          <p:nvPr/>
        </p:nvGrpSpPr>
        <p:grpSpPr>
          <a:xfrm>
            <a:off x="6446377" y="1143893"/>
            <a:ext cx="1877786" cy="734786"/>
            <a:chOff x="8980714" y="751114"/>
            <a:chExt cx="1877786" cy="734786"/>
          </a:xfrm>
        </p:grpSpPr>
        <p:sp>
          <p:nvSpPr>
            <p:cNvPr id="45" name="Rectangle 44">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47" name="Group 46">
            <a:extLst>
              <a:ext uri="{FF2B5EF4-FFF2-40B4-BE49-F238E27FC236}">
                <a16:creationId xmlns:a16="http://schemas.microsoft.com/office/drawing/2014/main" id="{FBC066ED-EC5C-E148-85B2-CE56D9C40F28}"/>
              </a:ext>
            </a:extLst>
          </p:cNvPr>
          <p:cNvGrpSpPr/>
          <p:nvPr/>
        </p:nvGrpSpPr>
        <p:grpSpPr>
          <a:xfrm>
            <a:off x="6448628" y="1899277"/>
            <a:ext cx="1861418" cy="688224"/>
            <a:chOff x="8993850" y="766270"/>
            <a:chExt cx="1861418" cy="688224"/>
          </a:xfrm>
        </p:grpSpPr>
        <p:sp>
          <p:nvSpPr>
            <p:cNvPr id="48" name="Rectangle 47">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50" name="Group 49">
            <a:extLst>
              <a:ext uri="{FF2B5EF4-FFF2-40B4-BE49-F238E27FC236}">
                <a16:creationId xmlns:a16="http://schemas.microsoft.com/office/drawing/2014/main" id="{A118D44F-D234-294A-9DFB-5BF4D5E069AC}"/>
              </a:ext>
            </a:extLst>
          </p:cNvPr>
          <p:cNvGrpSpPr/>
          <p:nvPr/>
        </p:nvGrpSpPr>
        <p:grpSpPr>
          <a:xfrm>
            <a:off x="6445935" y="2607425"/>
            <a:ext cx="1861418" cy="677992"/>
            <a:chOff x="8993850" y="766270"/>
            <a:chExt cx="1861418" cy="677992"/>
          </a:xfrm>
        </p:grpSpPr>
        <p:sp>
          <p:nvSpPr>
            <p:cNvPr id="51" name="Rectangle 50">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53" name="Group 52">
            <a:extLst>
              <a:ext uri="{FF2B5EF4-FFF2-40B4-BE49-F238E27FC236}">
                <a16:creationId xmlns:a16="http://schemas.microsoft.com/office/drawing/2014/main" id="{AC9AAF3B-AED3-A449-97D4-F0291249333B}"/>
              </a:ext>
            </a:extLst>
          </p:cNvPr>
          <p:cNvGrpSpPr/>
          <p:nvPr/>
        </p:nvGrpSpPr>
        <p:grpSpPr>
          <a:xfrm>
            <a:off x="6446473" y="3322036"/>
            <a:ext cx="1861418" cy="677992"/>
            <a:chOff x="8993850" y="766270"/>
            <a:chExt cx="1861418" cy="677992"/>
          </a:xfrm>
        </p:grpSpPr>
        <p:sp>
          <p:nvSpPr>
            <p:cNvPr id="54" name="Rectangle 53">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56" name="Group 55">
            <a:extLst>
              <a:ext uri="{FF2B5EF4-FFF2-40B4-BE49-F238E27FC236}">
                <a16:creationId xmlns:a16="http://schemas.microsoft.com/office/drawing/2014/main" id="{5725BE4D-F37D-9C4B-B89A-22367E8DCDC6}"/>
              </a:ext>
            </a:extLst>
          </p:cNvPr>
          <p:cNvGrpSpPr/>
          <p:nvPr/>
        </p:nvGrpSpPr>
        <p:grpSpPr>
          <a:xfrm>
            <a:off x="6440549" y="4035031"/>
            <a:ext cx="1861418" cy="639758"/>
            <a:chOff x="8993850" y="784041"/>
            <a:chExt cx="1861418" cy="639758"/>
          </a:xfrm>
        </p:grpSpPr>
        <p:sp>
          <p:nvSpPr>
            <p:cNvPr id="57" name="Rectangle 56">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59" name="Picture 58" descr="chapter2.pdf - Dropbox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9623" t="51949" r="23113" b="16238"/>
          <a:stretch/>
        </p:blipFill>
        <p:spPr>
          <a:xfrm>
            <a:off x="424459" y="4068838"/>
            <a:ext cx="3429000" cy="1152415"/>
          </a:xfrm>
          <a:prstGeom prst="rect">
            <a:avLst/>
          </a:prstGeom>
        </p:spPr>
      </p:pic>
    </p:spTree>
    <p:extLst>
      <p:ext uri="{BB962C8B-B14F-4D97-AF65-F5344CB8AC3E}">
        <p14:creationId xmlns:p14="http://schemas.microsoft.com/office/powerpoint/2010/main" val="108344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animEffect transition="in" filter="fade">
                                      <p:cBhvr>
                                        <p:cTn id="19" dur="1000"/>
                                        <p:tgtEl>
                                          <p:spTgt spid="23555">
                                            <p:txEl>
                                              <p:pRg st="3" end="3"/>
                                            </p:txEl>
                                          </p:spTgt>
                                        </p:tgtEl>
                                      </p:cBhvr>
                                    </p:animEffect>
                                    <p:anim calcmode="lin" valueType="num">
                                      <p:cBhvr>
                                        <p:cTn id="20"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Template 13_9_2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432</TotalTime>
  <Words>2458</Words>
  <Application>Microsoft Office PowerPoint</Application>
  <PresentationFormat>On-screen Show (4:3)</PresentationFormat>
  <Paragraphs>464</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MS PGothic</vt:lpstr>
      <vt:lpstr>MS PGothic</vt:lpstr>
      <vt:lpstr>Arial</vt:lpstr>
      <vt:lpstr>Avenir Book</vt:lpstr>
      <vt:lpstr>Calibri</vt:lpstr>
      <vt:lpstr>Calibri Light</vt:lpstr>
      <vt:lpstr>Times New Roman</vt:lpstr>
      <vt:lpstr>Wingdings</vt:lpstr>
      <vt:lpstr>Presentation Template 13_9_21</vt:lpstr>
      <vt:lpstr> Computer Networks I   Protocol Architecture and TCP/IP</vt:lpstr>
      <vt:lpstr>PowerPoint Presentation</vt:lpstr>
      <vt:lpstr>PowerPoint Presentation</vt:lpstr>
      <vt:lpstr>PowerPoint Presentation</vt:lpstr>
      <vt:lpstr>Why layering?</vt:lpstr>
      <vt:lpstr>Protocol Models</vt:lpstr>
      <vt:lpstr>TCP/IP Layers</vt:lpstr>
      <vt:lpstr>Application Layer </vt:lpstr>
      <vt:lpstr>Transport Layer </vt:lpstr>
      <vt:lpstr>Network Layer </vt:lpstr>
      <vt:lpstr>Data Link Layer </vt:lpstr>
      <vt:lpstr>Physical Layer </vt:lpstr>
      <vt:lpstr>TCP/IP Layers</vt:lpstr>
      <vt:lpstr>Protocol Data Unit</vt:lpstr>
      <vt:lpstr>Services, Layering and Encapsulation</vt:lpstr>
      <vt:lpstr>Services, Layering and Encapsulation</vt:lpstr>
      <vt:lpstr>Services, Layering and Encapsulation</vt:lpstr>
      <vt:lpstr>Services, Layering and Encapsulation</vt:lpstr>
      <vt:lpstr>Encapsulation: an end-end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Amitangshu Pal</cp:lastModifiedBy>
  <cp:revision>72</cp:revision>
  <dcterms:created xsi:type="dcterms:W3CDTF">2021-09-13T14:43:22Z</dcterms:created>
  <dcterms:modified xsi:type="dcterms:W3CDTF">2022-01-18T19:03:38Z</dcterms:modified>
</cp:coreProperties>
</file>